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67" r:id="rId4"/>
    <p:sldId id="268" r:id="rId5"/>
    <p:sldId id="269" r:id="rId6"/>
    <p:sldId id="270" r:id="rId7"/>
    <p:sldId id="271" r:id="rId8"/>
    <p:sldId id="273" r:id="rId9"/>
    <p:sldId id="274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kk.wikipedia.org/wiki/%D0%9A%D0%BE%D1%80%D0%B5%D0%B9_%D0%B4%D0%B8%D0%B0%D1%81%D0%BF%D0%BE%D1%80%D0%B0%D1%81%D1%8B#cite_note-2" TargetMode="External"/><Relationship Id="rId7" Type="http://schemas.openxmlformats.org/officeDocument/2006/relationships/image" Target="../media/image9.jpeg"/><Relationship Id="rId2" Type="http://schemas.openxmlformats.org/officeDocument/2006/relationships/hyperlink" Target="https://kk.wikipedia.org/wiki/%D0%9A%D0%BE%D1%80%D0%B5%D0%B9_%D0%B4%D0%B8%D0%B0%D1%81%D0%BF%D0%BE%D1%80%D0%B0%D1%81%D1%8B#cite_note-1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hyperlink" Target="https://kk.wikipedia.org/wiki/%D0%9A%D0%BE%D1%80%D0%B5%D0%B9_%D0%B4%D0%B8%D0%B0%D1%81%D0%BF%D0%BE%D1%80%D0%B0%D1%81%D1%8B#cite_note-lankov-4" TargetMode="External"/><Relationship Id="rId4" Type="http://schemas.openxmlformats.org/officeDocument/2006/relationships/hyperlink" Target="https://kk.wikipedia.org/wiki/%D0%9A%D0%BE%D1%80%D0%B5%D0%B9_%D0%B4%D0%B8%D0%B0%D1%81%D0%BF%D0%BE%D1%80%D0%B0%D1%81%D1%8B#cite_note-Kim1-3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548680"/>
            <a:ext cx="7772400" cy="1470025"/>
          </a:xfrm>
        </p:spPr>
        <p:txBody>
          <a:bodyPr>
            <a:normAutofit/>
          </a:bodyPr>
          <a:lstStyle/>
          <a:p>
            <a:r>
              <a:rPr lang="ru-RU" sz="6000" dirty="0" smtClean="0"/>
              <a:t>Презентация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39752" y="4509120"/>
            <a:ext cx="6400800" cy="1752600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                      	 О</a:t>
            </a:r>
            <a:r>
              <a:rPr lang="kk-KZ" sz="1800" dirty="0" smtClean="0">
                <a:latin typeface="Times New Roman" pitchFamily="18" charset="0"/>
                <a:cs typeface="Times New Roman" pitchFamily="18" charset="0"/>
              </a:rPr>
              <a:t>рындаған:Керимкул Н.О.</a:t>
            </a:r>
          </a:p>
          <a:p>
            <a:r>
              <a:rPr lang="kk-KZ" sz="1800" dirty="0" smtClean="0">
                <a:latin typeface="Times New Roman" pitchFamily="18" charset="0"/>
                <a:cs typeface="Times New Roman" pitchFamily="18" charset="0"/>
              </a:rPr>
              <a:t>                      		 Группа: ХТ-15-6Р</a:t>
            </a:r>
          </a:p>
          <a:p>
            <a:r>
              <a:rPr lang="kk-KZ" sz="1800" dirty="0" smtClean="0">
                <a:latin typeface="Times New Roman" pitchFamily="18" charset="0"/>
                <a:cs typeface="Times New Roman" pitchFamily="18" charset="0"/>
              </a:rPr>
              <a:t>                                    	 Қабылдаған:Утегенова Г.Ж.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5112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6512511" cy="5326528"/>
          </a:xfrm>
        </p:spPr>
        <p:txBody>
          <a:bodyPr/>
          <a:lstStyle/>
          <a:p>
            <a:pPr algn="ctr"/>
            <a:r>
              <a:rPr lang="kk-KZ" dirty="0" smtClean="0"/>
              <a:t>Назар аударғандарыңызға рахмет!!!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1756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620688"/>
            <a:ext cx="7821488" cy="5217760"/>
          </a:xfrm>
        </p:spPr>
        <p:txBody>
          <a:bodyPr>
            <a:noAutofit/>
          </a:bodyPr>
          <a:lstStyle/>
          <a:p>
            <a:pPr algn="ctr"/>
            <a:r>
              <a:rPr lang="kk-KZ" sz="5400" dirty="0" smtClean="0">
                <a:latin typeface="Times New Roman" pitchFamily="18" charset="0"/>
                <a:cs typeface="Times New Roman" pitchFamily="18" charset="0"/>
              </a:rPr>
              <a:t>Қазақстан көп ұлтты мемлекет</a:t>
            </a:r>
          </a:p>
        </p:txBody>
      </p:sp>
    </p:spTree>
    <p:extLst>
      <p:ext uri="{BB962C8B-B14F-4D97-AF65-F5344CB8AC3E}">
        <p14:creationId xmlns:p14="http://schemas.microsoft.com/office/powerpoint/2010/main" val="1583557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332656"/>
            <a:ext cx="5832648" cy="6336704"/>
          </a:xfrm>
        </p:spPr>
        <p:txBody>
          <a:bodyPr>
            <a:normAutofit fontScale="55000" lnSpcReduction="20000"/>
          </a:bodyPr>
          <a:lstStyle/>
          <a:p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Тәуелсіз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көп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ұлтты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Қазақстан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Республикасының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негізгі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бағыты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елдің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ынтымағы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бірлігінде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Тәуелсіз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елдің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орнатқан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қағидалары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да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сол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бейбітшілік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пен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тыныштықтың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аймағындағы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құрған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заңды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ережелер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Осы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ереженің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сақталуы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жаппай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ақ-қара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деп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бөлмей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баршадан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бірдей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талап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етіледі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Тәуелсіз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еліміздің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тыныштығын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бұзған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кез-келген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азамат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қылмыскер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атанады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мейлі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қазақ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болсын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басқа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ұлт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өкілі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болсын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айырмасы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жоқ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Біздің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тәуелсіз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ел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ешкімді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ұлтына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қарап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алаламайды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Бірақ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өзінің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ұлттық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болмысынан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бас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тарту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деген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сөз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емес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Керсінше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ұлттың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тұтастығымен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амандығын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сақтаудағы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басты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іс-әрекеті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Әрі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қазақ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ұлтының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мығым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қуатты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болу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үшін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жасалатын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қызметтің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негізгі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түрі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Кейбір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қазақ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азамттары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мемлекеттің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осындай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жалпыға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ортақ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заңдамаларына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соқыр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ақылмен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жағымсыз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пікірлерін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айтып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жатады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кейбір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өзге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ұлттағы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Қазақстан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азамттары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да «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Біз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бәрібір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бөтенбіз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қазақ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қазақты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жақтайды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деген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ыңғайсыз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пікірлермен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сананы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улайтыныда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белгілі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Негізі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бұның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бәрі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қате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пікірлер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Мемлекет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олай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қазаққа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бұрып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орысты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сырып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қызмет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ете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алмайды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Себебі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олай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етер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болса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өз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тыныштығын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өзі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бұзған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болып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есептеледі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Ал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тыныштығы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қашқан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мемлекет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еш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уақытта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еңсесін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тіктеп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ұлт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болып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қалыптаса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алмайды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Сондықтанда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кез-келген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Қазақстан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азаматы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заңға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қорықпай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жүгініп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мемлекеттке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сенім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артқаны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жөн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Мемлекет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халқына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қалай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сенім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артса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халқыда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солай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мемлекетіне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сенім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артқаны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құба-құп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Сонда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ғана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ағашы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жемісті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баласы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келісті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болмақ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Mahabbat\Videos\04ded8ffe8d61639175d0c1f24ae016b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0404" y="404664"/>
            <a:ext cx="3059832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Mahabbat\Videos\5641fa1d053e0ce35659ce3ad929e8e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6002" y="3356992"/>
            <a:ext cx="3059832" cy="2722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3782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-14560" y="404664"/>
            <a:ext cx="6242744" cy="5400600"/>
          </a:xfrm>
        </p:spPr>
        <p:txBody>
          <a:bodyPr>
            <a:noAutofit/>
          </a:bodyPr>
          <a:lstStyle/>
          <a:p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Тәуелсіз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Қазақстан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мемлекеті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қашаннан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бейбітшілік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мекені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Ата-бабамыз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өз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жеріне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тағдыр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айдап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келген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барша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өзге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ұлт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адамдарын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сыртқа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тепкен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емес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Керсінше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Құдай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дарытқан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бауырмалдық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қасиеттерінің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нәтижесінде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кең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құшақ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ашып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туыс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болып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сіңісіп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кеткен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Еш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ұлт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аралық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қақтығыс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болмаған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Барлығы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басқа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салған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қиын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тағдырдың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қасіретін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бірге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арқалай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білген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Соның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арқасында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бүгінгі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тәуелсіз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күнге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жеттік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Сол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кездегі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осы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қарапайым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қалықтың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қоғам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арасындағы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татулығының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жемісі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бүгінгі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күні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бақытты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күн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кешудеміз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Біз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осындай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ата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жолын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ескере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отырып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бүгінгі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таңда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қандайда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саяси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қақтығыстарға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еліктеген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қарапайым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халықтың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арасында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өздігінен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ұлт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аралық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қатығыстар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болады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дегенге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сенбейміз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Тек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қандайда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саяси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жоспарлары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бар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белсенділер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өздерінің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көздеген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мақсаттарына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жету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үшін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халықты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бір-біріне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айдап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салып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елдің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берекесін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алу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арқылы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жеке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пайдаларын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жаратып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немес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саяси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іс-әрекеттерін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жүзеге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асырып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жатады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Бұндай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қыңыр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ойлы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кесапаттардың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арбауына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түспеуіміз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керек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Егер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елінің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тыныштығын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ойлаған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әр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азамат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қандай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жағдайда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болмасын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елдің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берекесін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алатындай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әрекетке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бармағаны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жөн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Әйтседе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бөтен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ойлы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бұзақылардың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айласынан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құтылуда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оңай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емес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Тек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баршамыз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нәрсені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ұмытпауымыз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керек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біздің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көп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ұлтылығымыз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тәуелсіздігімізге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еш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қандай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кедергі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келтірмейді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керсінше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біз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өзіміздің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ұлттар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татулығының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әсем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көрінісімен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барша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әлемге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үлгі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екенімізді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естен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шығармайық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біздің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тәуелсіздікті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сақтап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қалу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жолындағы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басты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бағытымыз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болуы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тиіс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Users\Mahabbat\Videos\201304281008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9184" y="692696"/>
            <a:ext cx="2857312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Mahabbat\Videos\saigezkz_koreibo-680x36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9184" y="3429000"/>
            <a:ext cx="2857312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41966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731520"/>
            <a:ext cx="8712968" cy="6009848"/>
          </a:xfrm>
        </p:spPr>
        <p:txBody>
          <a:bodyPr>
            <a:normAutofit/>
          </a:bodyPr>
          <a:lstStyle/>
          <a:p>
            <a:r>
              <a:rPr lang="kk-KZ" sz="1600" b="1" dirty="0" smtClean="0">
                <a:latin typeface="Times New Roman" pitchFamily="18" charset="0"/>
                <a:cs typeface="Times New Roman" pitchFamily="18" charset="0"/>
              </a:rPr>
              <a:t>Орыс халқы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тудың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астында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үйдің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бауырларындай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күн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кешіп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жатқан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өзге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ұлт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өкілдерінің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бірі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орыс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халқы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Атадан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балаға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жалғасып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отырған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салт-дәстүрлері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әдет-ғұрыптарын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зерттеп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қарасақ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қазақ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халқының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салт-дәстүрлері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ұқсастықтарын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айқын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байқаймыз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Бұған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бірден-бір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себеп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ретінде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жергілікті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халықтың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тұрғындармен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етене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сіңісіп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өз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дәстүрін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сақтай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отырып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өзгенің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мәдениетін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бойына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дарыта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білгендігінде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Өзге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елде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тұрып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өз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жауһарларының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бірі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салт-дәстүрі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тілі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болсын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әлгі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күнге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дейін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өшірмей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мәңгілік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ұрпаққа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мұра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етіп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келеді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kk-KZ" sz="1400" dirty="0">
              <a:latin typeface="Times New Roman" pitchFamily="18" charset="0"/>
              <a:cs typeface="Times New Roman" pitchFamily="18" charset="0"/>
            </a:endParaRPr>
          </a:p>
          <a:p>
            <a:endParaRPr lang="kk-KZ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kk-KZ" sz="1400" dirty="0">
              <a:latin typeface="Times New Roman" pitchFamily="18" charset="0"/>
              <a:cs typeface="Times New Roman" pitchFamily="18" charset="0"/>
            </a:endParaRPr>
          </a:p>
          <a:p>
            <a:endParaRPr lang="kk-KZ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kk-KZ" sz="1400" dirty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/>
          </a:p>
          <a:p>
            <a:r>
              <a:rPr lang="ru-RU" sz="1400" dirty="0" err="1" smtClean="0"/>
              <a:t>Сәби</a:t>
            </a:r>
            <a:r>
              <a:rPr lang="ru-RU" sz="1400" dirty="0" smtClean="0"/>
              <a:t> </a:t>
            </a:r>
            <a:r>
              <a:rPr lang="ru-RU" sz="1400" dirty="0" err="1"/>
              <a:t>дүниеге</a:t>
            </a:r>
            <a:r>
              <a:rPr lang="ru-RU" sz="1400" dirty="0"/>
              <a:t> </a:t>
            </a:r>
            <a:r>
              <a:rPr lang="ru-RU" sz="1400" dirty="0" err="1"/>
              <a:t>келген</a:t>
            </a:r>
            <a:r>
              <a:rPr lang="ru-RU" sz="1400" dirty="0"/>
              <a:t> </a:t>
            </a:r>
            <a:r>
              <a:rPr lang="ru-RU" sz="1400" dirty="0" err="1"/>
              <a:t>уақытта</a:t>
            </a:r>
            <a:r>
              <a:rPr lang="ru-RU" sz="1400" dirty="0"/>
              <a:t> </a:t>
            </a:r>
            <a:r>
              <a:rPr lang="ru-RU" sz="1400" dirty="0" err="1"/>
              <a:t>арнайы</a:t>
            </a:r>
            <a:r>
              <a:rPr lang="ru-RU" sz="1400" dirty="0"/>
              <a:t> </a:t>
            </a:r>
            <a:r>
              <a:rPr lang="ru-RU" sz="1400" dirty="0" err="1"/>
              <a:t>шыны</a:t>
            </a:r>
            <a:r>
              <a:rPr lang="ru-RU" sz="1400" dirty="0"/>
              <a:t> </a:t>
            </a:r>
            <a:r>
              <a:rPr lang="ru-RU" sz="1400" dirty="0" err="1"/>
              <a:t>ыдыста</a:t>
            </a:r>
            <a:r>
              <a:rPr lang="ru-RU" sz="1400" dirty="0"/>
              <a:t> </a:t>
            </a:r>
            <a:r>
              <a:rPr lang="ru-RU" sz="1400" dirty="0" err="1"/>
              <a:t>күріштен</a:t>
            </a:r>
            <a:r>
              <a:rPr lang="ru-RU" sz="1400" dirty="0"/>
              <a:t> </a:t>
            </a:r>
            <a:r>
              <a:rPr lang="ru-RU" sz="1400" dirty="0" err="1"/>
              <a:t>немесе</a:t>
            </a:r>
            <a:r>
              <a:rPr lang="ru-RU" sz="1400" dirty="0"/>
              <a:t> </a:t>
            </a:r>
            <a:r>
              <a:rPr lang="ru-RU" sz="1400" dirty="0" err="1"/>
              <a:t>бидайдан</a:t>
            </a:r>
            <a:r>
              <a:rPr lang="ru-RU" sz="1400" dirty="0"/>
              <a:t> </a:t>
            </a:r>
            <a:r>
              <a:rPr lang="ru-RU" sz="1400" dirty="0" err="1"/>
              <a:t>ботқа</a:t>
            </a:r>
            <a:r>
              <a:rPr lang="ru-RU" sz="1400" dirty="0"/>
              <a:t> </a:t>
            </a:r>
            <a:r>
              <a:rPr lang="ru-RU" sz="1400" dirty="0" err="1"/>
              <a:t>пісіріледі</a:t>
            </a:r>
            <a:r>
              <a:rPr lang="ru-RU" sz="1400" dirty="0"/>
              <a:t>. </a:t>
            </a:r>
            <a:r>
              <a:rPr lang="ru-RU" sz="1400" dirty="0" err="1"/>
              <a:t>Қонақтар</a:t>
            </a:r>
            <a:r>
              <a:rPr lang="ru-RU" sz="1400" dirty="0"/>
              <a:t> </a:t>
            </a:r>
            <a:r>
              <a:rPr lang="ru-RU" sz="1400" dirty="0" err="1"/>
              <a:t>тамақ</a:t>
            </a:r>
            <a:r>
              <a:rPr lang="ru-RU" sz="1400" dirty="0"/>
              <a:t> </a:t>
            </a:r>
            <a:r>
              <a:rPr lang="ru-RU" sz="1400" dirty="0" err="1"/>
              <a:t>ішіп</a:t>
            </a:r>
            <a:r>
              <a:rPr lang="ru-RU" sz="1400" dirty="0"/>
              <a:t> </a:t>
            </a:r>
            <a:r>
              <a:rPr lang="ru-RU" sz="1400" dirty="0" err="1"/>
              <a:t>болған</a:t>
            </a:r>
            <a:r>
              <a:rPr lang="ru-RU" sz="1400" dirty="0"/>
              <a:t> </a:t>
            </a:r>
            <a:r>
              <a:rPr lang="ru-RU" sz="1400" dirty="0" err="1"/>
              <a:t>соң</a:t>
            </a:r>
            <a:r>
              <a:rPr lang="ru-RU" sz="1400" dirty="0"/>
              <a:t>, </a:t>
            </a:r>
            <a:r>
              <a:rPr lang="ru-RU" sz="1400" dirty="0" err="1"/>
              <a:t>дастарханға</a:t>
            </a:r>
            <a:r>
              <a:rPr lang="ru-RU" sz="1400" dirty="0"/>
              <a:t> осы </a:t>
            </a:r>
            <a:r>
              <a:rPr lang="ru-RU" sz="1400" dirty="0" err="1"/>
              <a:t>дәм</a:t>
            </a:r>
            <a:r>
              <a:rPr lang="ru-RU" sz="1400" dirty="0"/>
              <a:t> </a:t>
            </a:r>
            <a:r>
              <a:rPr lang="ru-RU" sz="1400" dirty="0" err="1"/>
              <a:t>әкелінеді</a:t>
            </a:r>
            <a:r>
              <a:rPr lang="ru-RU" sz="1400" dirty="0"/>
              <a:t>. </a:t>
            </a:r>
            <a:r>
              <a:rPr lang="ru-RU" sz="1400" dirty="0" err="1"/>
              <a:t>Кімде-кім</a:t>
            </a:r>
            <a:r>
              <a:rPr lang="ru-RU" sz="1400" dirty="0"/>
              <a:t> </a:t>
            </a:r>
            <a:r>
              <a:rPr lang="ru-RU" sz="1400" dirty="0" err="1"/>
              <a:t>ыдысқа</a:t>
            </a:r>
            <a:r>
              <a:rPr lang="ru-RU" sz="1400" dirty="0"/>
              <a:t> </a:t>
            </a:r>
            <a:r>
              <a:rPr lang="ru-RU" sz="1400" dirty="0" err="1"/>
              <a:t>көп</a:t>
            </a:r>
            <a:r>
              <a:rPr lang="ru-RU" sz="1400" dirty="0"/>
              <a:t> </a:t>
            </a:r>
            <a:r>
              <a:rPr lang="ru-RU" sz="1400" dirty="0" err="1"/>
              <a:t>ақша</a:t>
            </a:r>
            <a:r>
              <a:rPr lang="ru-RU" sz="1400" dirty="0"/>
              <a:t> </a:t>
            </a:r>
            <a:r>
              <a:rPr lang="ru-RU" sz="1400" dirty="0" err="1"/>
              <a:t>салса</a:t>
            </a:r>
            <a:r>
              <a:rPr lang="ru-RU" sz="1400" dirty="0"/>
              <a:t>, </a:t>
            </a:r>
            <a:r>
              <a:rPr lang="ru-RU" sz="1400" dirty="0" err="1"/>
              <a:t>сол</a:t>
            </a:r>
            <a:r>
              <a:rPr lang="ru-RU" sz="1400" dirty="0"/>
              <a:t> </a:t>
            </a:r>
            <a:r>
              <a:rPr lang="ru-RU" sz="1400" dirty="0" err="1"/>
              <a:t>адам</a:t>
            </a:r>
            <a:r>
              <a:rPr lang="ru-RU" sz="1400" dirty="0"/>
              <a:t> </a:t>
            </a:r>
            <a:r>
              <a:rPr lang="ru-RU" sz="1400" dirty="0" err="1"/>
              <a:t>ыдысты</a:t>
            </a:r>
            <a:r>
              <a:rPr lang="ru-RU" sz="1400" dirty="0"/>
              <a:t> </a:t>
            </a:r>
            <a:r>
              <a:rPr lang="ru-RU" sz="1400" dirty="0" err="1"/>
              <a:t>сындыру</a:t>
            </a:r>
            <a:r>
              <a:rPr lang="ru-RU" sz="1400" dirty="0"/>
              <a:t> </a:t>
            </a:r>
            <a:r>
              <a:rPr lang="ru-RU" sz="1400" dirty="0" err="1"/>
              <a:t>құрметіне</a:t>
            </a:r>
            <a:r>
              <a:rPr lang="ru-RU" sz="1400" dirty="0"/>
              <a:t> </a:t>
            </a:r>
            <a:r>
              <a:rPr lang="ru-RU" sz="1400" dirty="0" err="1"/>
              <a:t>ие</a:t>
            </a:r>
            <a:r>
              <a:rPr lang="ru-RU" sz="1400" dirty="0"/>
              <a:t> </a:t>
            </a:r>
            <a:r>
              <a:rPr lang="ru-RU" sz="1400" dirty="0" err="1"/>
              <a:t>болады</a:t>
            </a:r>
            <a:r>
              <a:rPr lang="ru-RU" sz="1400" dirty="0"/>
              <a:t>. </a:t>
            </a:r>
            <a:r>
              <a:rPr lang="ru-RU" sz="1400" dirty="0" err="1"/>
              <a:t>Шыны</a:t>
            </a:r>
            <a:r>
              <a:rPr lang="ru-RU" sz="1400" dirty="0"/>
              <a:t> </a:t>
            </a:r>
            <a:r>
              <a:rPr lang="ru-RU" sz="1400" dirty="0" err="1"/>
              <a:t>ыдыс</a:t>
            </a:r>
            <a:r>
              <a:rPr lang="ru-RU" sz="1400" dirty="0"/>
              <a:t> </a:t>
            </a:r>
            <a:r>
              <a:rPr lang="ru-RU" sz="1400" dirty="0" err="1"/>
              <a:t>сынған</a:t>
            </a:r>
            <a:r>
              <a:rPr lang="ru-RU" sz="1400" dirty="0"/>
              <a:t> </a:t>
            </a:r>
            <a:r>
              <a:rPr lang="ru-RU" sz="1400" dirty="0" err="1"/>
              <a:t>уақытта</a:t>
            </a:r>
            <a:r>
              <a:rPr lang="ru-RU" sz="1400" dirty="0"/>
              <a:t> </a:t>
            </a:r>
            <a:r>
              <a:rPr lang="ru-RU" sz="1400" dirty="0" err="1"/>
              <a:t>ішіндегі</a:t>
            </a:r>
            <a:r>
              <a:rPr lang="ru-RU" sz="1400" dirty="0"/>
              <a:t> </a:t>
            </a:r>
            <a:r>
              <a:rPr lang="ru-RU" sz="1400" dirty="0" err="1"/>
              <a:t>ботқа</a:t>
            </a:r>
            <a:r>
              <a:rPr lang="ru-RU" sz="1400" dirty="0"/>
              <a:t> </a:t>
            </a:r>
            <a:r>
              <a:rPr lang="ru-RU" sz="1400" dirty="0" err="1"/>
              <a:t>сол</a:t>
            </a:r>
            <a:r>
              <a:rPr lang="ru-RU" sz="1400" dirty="0"/>
              <a:t> </a:t>
            </a:r>
            <a:r>
              <a:rPr lang="ru-RU" sz="1400" dirty="0" err="1"/>
              <a:t>қалпында</a:t>
            </a:r>
            <a:r>
              <a:rPr lang="ru-RU" sz="1400" dirty="0"/>
              <a:t>, </a:t>
            </a:r>
            <a:r>
              <a:rPr lang="ru-RU" sz="1400" dirty="0" err="1"/>
              <a:t>яғни</a:t>
            </a:r>
            <a:r>
              <a:rPr lang="ru-RU" sz="1400" dirty="0"/>
              <a:t> </a:t>
            </a:r>
            <a:r>
              <a:rPr lang="ru-RU" sz="1400" dirty="0" err="1"/>
              <a:t>шашылмаған</a:t>
            </a:r>
            <a:r>
              <a:rPr lang="ru-RU" sz="1400" dirty="0"/>
              <a:t> </a:t>
            </a:r>
            <a:r>
              <a:rPr lang="ru-RU" sz="1400" dirty="0" err="1"/>
              <a:t>күйінде</a:t>
            </a:r>
            <a:r>
              <a:rPr lang="ru-RU" sz="1400" dirty="0"/>
              <a:t> </a:t>
            </a:r>
            <a:r>
              <a:rPr lang="ru-RU" sz="1400" dirty="0" err="1"/>
              <a:t>тұруы</a:t>
            </a:r>
            <a:r>
              <a:rPr lang="ru-RU" sz="1400" dirty="0"/>
              <a:t> </a:t>
            </a:r>
            <a:r>
              <a:rPr lang="ru-RU" sz="1400" dirty="0" err="1"/>
              <a:t>қажет</a:t>
            </a:r>
            <a:r>
              <a:rPr lang="ru-RU" sz="1400" dirty="0"/>
              <a:t>. </a:t>
            </a:r>
            <a:r>
              <a:rPr lang="ru-RU" sz="1400" dirty="0" err="1"/>
              <a:t>Бұл</a:t>
            </a:r>
            <a:r>
              <a:rPr lang="ru-RU" sz="1400" dirty="0"/>
              <a:t> </a:t>
            </a:r>
            <a:r>
              <a:rPr lang="ru-RU" sz="1400" dirty="0" err="1"/>
              <a:t>дәстүр</a:t>
            </a:r>
            <a:r>
              <a:rPr lang="ru-RU" sz="1400" dirty="0"/>
              <a:t> </a:t>
            </a:r>
            <a:r>
              <a:rPr lang="ru-RU" sz="1400" dirty="0" err="1"/>
              <a:t>отбасы</a:t>
            </a:r>
            <a:r>
              <a:rPr lang="ru-RU" sz="1400" dirty="0"/>
              <a:t> </a:t>
            </a:r>
            <a:r>
              <a:rPr lang="ru-RU" sz="1400" dirty="0" err="1"/>
              <a:t>бақытқа</a:t>
            </a:r>
            <a:r>
              <a:rPr lang="ru-RU" sz="1400" dirty="0"/>
              <a:t>, </a:t>
            </a:r>
            <a:r>
              <a:rPr lang="ru-RU" sz="1400" dirty="0" err="1"/>
              <a:t>ырысқа</a:t>
            </a:r>
            <a:r>
              <a:rPr lang="ru-RU" sz="1400" dirty="0"/>
              <a:t>, </a:t>
            </a:r>
            <a:r>
              <a:rPr lang="ru-RU" sz="1400" dirty="0" err="1"/>
              <a:t>байлыққа</a:t>
            </a:r>
            <a:r>
              <a:rPr lang="ru-RU" sz="1400" dirty="0"/>
              <a:t> </a:t>
            </a:r>
            <a:r>
              <a:rPr lang="ru-RU" sz="1400" dirty="0" err="1"/>
              <a:t>кенеледі</a:t>
            </a:r>
            <a:r>
              <a:rPr lang="ru-RU" sz="1400" dirty="0"/>
              <a:t> </a:t>
            </a:r>
            <a:r>
              <a:rPr lang="ru-RU" sz="1400" dirty="0" err="1"/>
              <a:t>деген</a:t>
            </a:r>
            <a:r>
              <a:rPr lang="ru-RU" sz="1400" dirty="0"/>
              <a:t> </a:t>
            </a:r>
            <a:r>
              <a:rPr lang="ru-RU" sz="1400" dirty="0" err="1"/>
              <a:t>мағынаны</a:t>
            </a:r>
            <a:r>
              <a:rPr lang="ru-RU" sz="1400" dirty="0"/>
              <a:t> </a:t>
            </a:r>
            <a:r>
              <a:rPr lang="ru-RU" sz="1400" dirty="0" err="1"/>
              <a:t>береді</a:t>
            </a:r>
            <a:r>
              <a:rPr lang="ru-RU" sz="1400" dirty="0"/>
              <a:t>. </a:t>
            </a:r>
            <a:r>
              <a:rPr lang="ru-RU" sz="1400" dirty="0" err="1"/>
              <a:t>Алғашқы</a:t>
            </a:r>
            <a:r>
              <a:rPr lang="ru-RU" sz="1400" dirty="0"/>
              <a:t> </a:t>
            </a:r>
            <a:r>
              <a:rPr lang="ru-RU" sz="1400" dirty="0" err="1"/>
              <a:t>болып</a:t>
            </a:r>
            <a:r>
              <a:rPr lang="ru-RU" sz="1400" dirty="0"/>
              <a:t> </a:t>
            </a:r>
            <a:r>
              <a:rPr lang="ru-RU" sz="1400" dirty="0" err="1"/>
              <a:t>астан</a:t>
            </a:r>
            <a:r>
              <a:rPr lang="ru-RU" sz="1400" dirty="0"/>
              <a:t> </a:t>
            </a:r>
            <a:r>
              <a:rPr lang="ru-RU" sz="1400" dirty="0" err="1"/>
              <a:t>жас</a:t>
            </a:r>
            <a:r>
              <a:rPr lang="ru-RU" sz="1400" dirty="0"/>
              <a:t> </a:t>
            </a:r>
            <a:r>
              <a:rPr lang="ru-RU" sz="1400" dirty="0" err="1"/>
              <a:t>босанған</a:t>
            </a:r>
            <a:r>
              <a:rPr lang="ru-RU" sz="1400" dirty="0"/>
              <a:t> </a:t>
            </a:r>
            <a:r>
              <a:rPr lang="ru-RU" sz="1400" dirty="0" err="1"/>
              <a:t>ана</a:t>
            </a:r>
            <a:r>
              <a:rPr lang="ru-RU" sz="1400" dirty="0"/>
              <a:t> </a:t>
            </a:r>
            <a:r>
              <a:rPr lang="ru-RU" sz="1400" dirty="0" err="1"/>
              <a:t>дәм</a:t>
            </a:r>
            <a:r>
              <a:rPr lang="ru-RU" sz="1400" dirty="0"/>
              <a:t> </a:t>
            </a:r>
            <a:r>
              <a:rPr lang="ru-RU" sz="1400" dirty="0" err="1"/>
              <a:t>татады</a:t>
            </a:r>
            <a:r>
              <a:rPr lang="ru-RU" sz="1400" dirty="0"/>
              <a:t>. </a:t>
            </a:r>
            <a:r>
              <a:rPr lang="ru-RU" sz="1400" dirty="0" err="1"/>
              <a:t>Егер</a:t>
            </a:r>
            <a:r>
              <a:rPr lang="ru-RU" sz="1400" dirty="0"/>
              <a:t> ас </a:t>
            </a:r>
            <a:r>
              <a:rPr lang="ru-RU" sz="1400" dirty="0" err="1"/>
              <a:t>келген</a:t>
            </a:r>
            <a:r>
              <a:rPr lang="ru-RU" sz="1400" dirty="0"/>
              <a:t> </a:t>
            </a:r>
            <a:r>
              <a:rPr lang="ru-RU" sz="1400" dirty="0" err="1"/>
              <a:t>қонақтардан</a:t>
            </a:r>
            <a:r>
              <a:rPr lang="ru-RU" sz="1400" dirty="0"/>
              <a:t> </a:t>
            </a:r>
            <a:r>
              <a:rPr lang="ru-RU" sz="1400" dirty="0" err="1"/>
              <a:t>артылып</a:t>
            </a:r>
            <a:r>
              <a:rPr lang="ru-RU" sz="1400" dirty="0"/>
              <a:t> </a:t>
            </a:r>
            <a:r>
              <a:rPr lang="ru-RU" sz="1400" dirty="0" err="1"/>
              <a:t>жатса</a:t>
            </a:r>
            <a:r>
              <a:rPr lang="ru-RU" sz="1400" dirty="0"/>
              <a:t>, </a:t>
            </a:r>
            <a:r>
              <a:rPr lang="ru-RU" sz="1400" dirty="0" err="1"/>
              <a:t>үй</a:t>
            </a:r>
            <a:r>
              <a:rPr lang="ru-RU" sz="1400" dirty="0"/>
              <a:t> </a:t>
            </a:r>
            <a:r>
              <a:rPr lang="ru-RU" sz="1400" dirty="0" err="1"/>
              <a:t>иесі</a:t>
            </a:r>
            <a:r>
              <a:rPr lang="ru-RU" sz="1400" dirty="0"/>
              <a:t> </a:t>
            </a:r>
            <a:r>
              <a:rPr lang="ru-RU" sz="1400" dirty="0" err="1"/>
              <a:t>қалған</a:t>
            </a:r>
            <a:r>
              <a:rPr lang="ru-RU" sz="1400" dirty="0"/>
              <a:t> </a:t>
            </a:r>
            <a:r>
              <a:rPr lang="ru-RU" sz="1400" dirty="0" err="1"/>
              <a:t>ботқаны</a:t>
            </a:r>
            <a:r>
              <a:rPr lang="ru-RU" sz="1400" dirty="0"/>
              <a:t> </a:t>
            </a:r>
            <a:r>
              <a:rPr lang="ru-RU" sz="1400" dirty="0" err="1"/>
              <a:t>малдарына</a:t>
            </a:r>
            <a:r>
              <a:rPr lang="ru-RU" sz="1400" dirty="0"/>
              <a:t>, </a:t>
            </a:r>
            <a:r>
              <a:rPr lang="ru-RU" sz="1400" dirty="0" err="1"/>
              <a:t>одан</a:t>
            </a:r>
            <a:r>
              <a:rPr lang="ru-RU" sz="1400" dirty="0"/>
              <a:t> </a:t>
            </a:r>
            <a:r>
              <a:rPr lang="ru-RU" sz="1400" dirty="0" err="1"/>
              <a:t>қалса</a:t>
            </a:r>
            <a:r>
              <a:rPr lang="ru-RU" sz="1400" dirty="0"/>
              <a:t> </a:t>
            </a:r>
            <a:r>
              <a:rPr lang="ru-RU" sz="1400" dirty="0" err="1"/>
              <a:t>бақшаларына</a:t>
            </a:r>
            <a:r>
              <a:rPr lang="ru-RU" sz="1400" dirty="0"/>
              <a:t> </a:t>
            </a:r>
            <a:r>
              <a:rPr lang="ru-RU" sz="1400" dirty="0" err="1"/>
              <a:t>шашады</a:t>
            </a:r>
            <a:r>
              <a:rPr lang="ru-RU" sz="1400" dirty="0"/>
              <a:t>. </a:t>
            </a:r>
            <a:r>
              <a:rPr lang="ru-RU" sz="1400" dirty="0" err="1"/>
              <a:t>Сол</a:t>
            </a:r>
            <a:r>
              <a:rPr lang="ru-RU" sz="1400" dirty="0"/>
              <a:t> </a:t>
            </a:r>
            <a:r>
              <a:rPr lang="ru-RU" sz="1400" dirty="0" err="1"/>
              <a:t>сияқты</a:t>
            </a:r>
            <a:r>
              <a:rPr lang="ru-RU" sz="1400" dirty="0"/>
              <a:t> </a:t>
            </a:r>
            <a:r>
              <a:rPr lang="ru-RU" sz="1400" dirty="0" err="1"/>
              <a:t>сәбиді</a:t>
            </a:r>
            <a:r>
              <a:rPr lang="ru-RU" sz="1400" dirty="0"/>
              <a:t> </a:t>
            </a:r>
            <a:r>
              <a:rPr lang="ru-RU" sz="1400" dirty="0" err="1"/>
              <a:t>аспалы</a:t>
            </a:r>
            <a:r>
              <a:rPr lang="ru-RU" sz="1400" dirty="0"/>
              <a:t>  </a:t>
            </a:r>
            <a:r>
              <a:rPr lang="ru-RU" sz="1400" dirty="0" err="1"/>
              <a:t>немесе</a:t>
            </a:r>
            <a:r>
              <a:rPr lang="ru-RU" sz="1400" dirty="0"/>
              <a:t> </a:t>
            </a:r>
            <a:r>
              <a:rPr lang="ru-RU" sz="1400" dirty="0" err="1"/>
              <a:t>ағаш</a:t>
            </a:r>
            <a:r>
              <a:rPr lang="ru-RU" sz="1400" dirty="0"/>
              <a:t> </a:t>
            </a:r>
            <a:r>
              <a:rPr lang="ru-RU" sz="1400" dirty="0" err="1"/>
              <a:t>бесікке</a:t>
            </a:r>
            <a:r>
              <a:rPr lang="ru-RU" sz="1400" dirty="0"/>
              <a:t> </a:t>
            </a:r>
            <a:r>
              <a:rPr lang="ru-RU" sz="1400" dirty="0" err="1"/>
              <a:t>салып</a:t>
            </a:r>
            <a:r>
              <a:rPr lang="ru-RU" sz="1400" dirty="0"/>
              <a:t> оны </a:t>
            </a:r>
            <a:r>
              <a:rPr lang="ru-RU" sz="1400" dirty="0" err="1"/>
              <a:t>үш</a:t>
            </a:r>
            <a:r>
              <a:rPr lang="ru-RU" sz="1400" dirty="0"/>
              <a:t> </a:t>
            </a:r>
            <a:r>
              <a:rPr lang="ru-RU" sz="1400" dirty="0" err="1"/>
              <a:t>рет</a:t>
            </a:r>
            <a:r>
              <a:rPr lang="ru-RU" sz="1400" dirty="0"/>
              <a:t> </a:t>
            </a:r>
            <a:r>
              <a:rPr lang="ru-RU" sz="1400" dirty="0" err="1"/>
              <a:t>темір</a:t>
            </a:r>
            <a:r>
              <a:rPr lang="ru-RU" sz="1400" dirty="0"/>
              <a:t> </a:t>
            </a:r>
            <a:r>
              <a:rPr lang="ru-RU" sz="1400" dirty="0" err="1"/>
              <a:t>пышақпен</a:t>
            </a:r>
            <a:r>
              <a:rPr lang="ru-RU" sz="1400" dirty="0"/>
              <a:t> </a:t>
            </a:r>
            <a:r>
              <a:rPr lang="ru-RU" sz="1400" dirty="0" err="1"/>
              <a:t>аластайды</a:t>
            </a:r>
            <a:r>
              <a:rPr lang="ru-RU" sz="1400" dirty="0"/>
              <a:t>. </a:t>
            </a:r>
            <a:r>
              <a:rPr lang="ru-RU" sz="1400" dirty="0" err="1"/>
              <a:t>Егер</a:t>
            </a:r>
            <a:r>
              <a:rPr lang="ru-RU" sz="1400" dirty="0"/>
              <a:t> ер бала </a:t>
            </a:r>
            <a:r>
              <a:rPr lang="ru-RU" sz="1400" dirty="0" err="1"/>
              <a:t>болса</a:t>
            </a:r>
            <a:r>
              <a:rPr lang="ru-RU" sz="1400" dirty="0"/>
              <a:t>, </a:t>
            </a:r>
            <a:r>
              <a:rPr lang="ru-RU" sz="1400" dirty="0" err="1"/>
              <a:t>пышақ</a:t>
            </a:r>
            <a:r>
              <a:rPr lang="ru-RU" sz="1400" dirty="0"/>
              <a:t>, ал </a:t>
            </a:r>
            <a:r>
              <a:rPr lang="ru-RU" sz="1400" dirty="0" err="1"/>
              <a:t>қыз</a:t>
            </a:r>
            <a:r>
              <a:rPr lang="ru-RU" sz="1400" dirty="0"/>
              <a:t> бала </a:t>
            </a:r>
            <a:r>
              <a:rPr lang="ru-RU" sz="1400" dirty="0" err="1"/>
              <a:t>болса</a:t>
            </a:r>
            <a:r>
              <a:rPr lang="ru-RU" sz="1400" dirty="0"/>
              <a:t> </a:t>
            </a:r>
            <a:r>
              <a:rPr lang="ru-RU" sz="1400" dirty="0" err="1"/>
              <a:t>жастығының</a:t>
            </a:r>
            <a:r>
              <a:rPr lang="ru-RU" sz="1400" dirty="0"/>
              <a:t> </a:t>
            </a:r>
            <a:r>
              <a:rPr lang="ru-RU" sz="1400" dirty="0" err="1"/>
              <a:t>астына</a:t>
            </a:r>
            <a:r>
              <a:rPr lang="ru-RU" sz="1400" dirty="0"/>
              <a:t> </a:t>
            </a:r>
            <a:r>
              <a:rPr lang="ru-RU" sz="1400" dirty="0" err="1"/>
              <a:t>қайшы</a:t>
            </a:r>
            <a:r>
              <a:rPr lang="ru-RU" sz="1400" dirty="0"/>
              <a:t> </a:t>
            </a:r>
            <a:r>
              <a:rPr lang="ru-RU" sz="1400" dirty="0" err="1"/>
              <a:t>қояды</a:t>
            </a:r>
            <a:r>
              <a:rPr lang="ru-RU" sz="1400" dirty="0"/>
              <a:t>. </a:t>
            </a:r>
            <a:r>
              <a:rPr lang="ru-RU" sz="1400" dirty="0" err="1"/>
              <a:t>Бұл</a:t>
            </a:r>
            <a:r>
              <a:rPr lang="ru-RU" sz="1400" dirty="0"/>
              <a:t> </a:t>
            </a:r>
            <a:r>
              <a:rPr lang="ru-RU" sz="1400" dirty="0" err="1"/>
              <a:t>дәстүрді</a:t>
            </a:r>
            <a:r>
              <a:rPr lang="ru-RU" sz="1400" dirty="0"/>
              <a:t> </a:t>
            </a:r>
            <a:r>
              <a:rPr lang="ru-RU" sz="1400" dirty="0" err="1"/>
              <a:t>баланы</a:t>
            </a:r>
            <a:r>
              <a:rPr lang="ru-RU" sz="1400" dirty="0"/>
              <a:t> </a:t>
            </a:r>
            <a:r>
              <a:rPr lang="ru-RU" sz="1400" dirty="0" err="1"/>
              <a:t>бәле-жаладан</a:t>
            </a:r>
            <a:r>
              <a:rPr lang="ru-RU" sz="1400" dirty="0"/>
              <a:t>, </a:t>
            </a:r>
            <a:r>
              <a:rPr lang="ru-RU" sz="1400" dirty="0" err="1"/>
              <a:t>тіл-көзден</a:t>
            </a:r>
            <a:r>
              <a:rPr lang="ru-RU" sz="1400" dirty="0"/>
              <a:t> </a:t>
            </a:r>
            <a:r>
              <a:rPr lang="ru-RU" sz="1400" dirty="0" err="1"/>
              <a:t>аман</a:t>
            </a:r>
            <a:r>
              <a:rPr lang="ru-RU" sz="1400" dirty="0"/>
              <a:t> </a:t>
            </a:r>
            <a:r>
              <a:rPr lang="ru-RU" sz="1400" dirty="0" err="1"/>
              <a:t>болсын</a:t>
            </a:r>
            <a:r>
              <a:rPr lang="ru-RU" sz="1400" dirty="0"/>
              <a:t> </a:t>
            </a:r>
            <a:r>
              <a:rPr lang="ru-RU" sz="1400" dirty="0" err="1"/>
              <a:t>деп</a:t>
            </a:r>
            <a:r>
              <a:rPr lang="ru-RU" sz="1400" dirty="0"/>
              <a:t> </a:t>
            </a:r>
            <a:r>
              <a:rPr lang="ru-RU" sz="1400" dirty="0" err="1"/>
              <a:t>жасайды</a:t>
            </a:r>
            <a:r>
              <a:rPr lang="ru-RU" sz="1400" dirty="0"/>
              <a:t>.</a:t>
            </a: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C:\Users\Mahabbat\Videos\71f41720f6d126dfc5c5baab7324ba23_Generi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440288"/>
            <a:ext cx="4943450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95100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404664"/>
            <a:ext cx="8856984" cy="6453336"/>
          </a:xfrm>
        </p:spPr>
        <p:txBody>
          <a:bodyPr>
            <a:normAutofit/>
          </a:bodyPr>
          <a:lstStyle/>
          <a:p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Өзбек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отбасындағы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тәрбие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беруд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ң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қайнар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көз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махалладан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басталады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Махалла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– б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аймақта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ағайын-туыстың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б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мен б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етене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жақын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араласып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көрш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лес 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өм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сүрет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жер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Өзбектер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көне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дәстүр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салт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ғұрпын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осы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күнге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дей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сақтап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қалған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ұлт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саналады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Көптеген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ұлттар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бұрынғы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дәстүрлер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жаңартып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қаз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рг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заманға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сай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өзгертуге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к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скен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мәл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м. Ал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мәселеде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өзекеңдер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кер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нше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ата-бабасынан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қалған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еск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дүниелерд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қастерлеп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болашақ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ұлт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санасына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с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ң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i­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руге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көп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көң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л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бөлген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Дүниеге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келген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сәт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нен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бастап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баланың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бес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ана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т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ндег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тарихи-эпикалық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жырлармен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тербетет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ата-анасы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баласының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нағыз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өз­бек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азаматы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болғанын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қалайды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Сондай-ақ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отбасының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өзге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мү­ше­лер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де “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өзбек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баласы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өзбекше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тәрбиеленуге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ти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с”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деген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ұстанымды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сақтайды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Махаллада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тұратын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барлық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адамның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өз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бауыр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екен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сәби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шағынан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б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өсет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 бала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кей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 осы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қауыммен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б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рге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болудың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мән-мағынасын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түс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нед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kk-KZ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kk-KZ" sz="1400" dirty="0">
              <a:latin typeface="Times New Roman" pitchFamily="18" charset="0"/>
              <a:cs typeface="Times New Roman" pitchFamily="18" charset="0"/>
            </a:endParaRPr>
          </a:p>
          <a:p>
            <a:endParaRPr lang="kk-KZ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kk-KZ" sz="1400" dirty="0">
              <a:latin typeface="Times New Roman" pitchFamily="18" charset="0"/>
              <a:cs typeface="Times New Roman" pitchFamily="18" charset="0"/>
            </a:endParaRPr>
          </a:p>
          <a:p>
            <a:endParaRPr lang="kk-KZ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kk-KZ" sz="1400" dirty="0">
              <a:latin typeface="Times New Roman" pitchFamily="18" charset="0"/>
              <a:cs typeface="Times New Roman" pitchFamily="18" charset="0"/>
            </a:endParaRPr>
          </a:p>
          <a:p>
            <a:endParaRPr lang="kk-KZ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kk-KZ" sz="1400" dirty="0">
              <a:latin typeface="Times New Roman" pitchFamily="18" charset="0"/>
              <a:cs typeface="Times New Roman" pitchFamily="18" charset="0"/>
            </a:endParaRPr>
          </a:p>
          <a:p>
            <a:endParaRPr lang="kk-KZ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kk-KZ" sz="1400" dirty="0">
              <a:latin typeface="Times New Roman" pitchFamily="18" charset="0"/>
              <a:cs typeface="Times New Roman" pitchFamily="18" charset="0"/>
            </a:endParaRPr>
          </a:p>
          <a:p>
            <a:endParaRPr lang="kk-KZ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Қайғыда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да,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қуанышта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да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махалла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тұрғындары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б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рге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болады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Егер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б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тұр­ғын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көшеге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ағаш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отырғызса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м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ндетт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түрде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өзгелер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де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иг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ст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әр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қарай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жалғастырып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қайталайды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Махалладағы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барлық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мәселен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көпт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көрген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ақсақалдар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ақылдасып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шешед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Үл­кен­дерд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ң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айтқанын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жастары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бұлжытпай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орындауға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м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ндетт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Үлкен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мен к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ш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ң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арасындағы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айырмашылық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пен 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сыйластықты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сақтау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өзбек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халқының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бас­ты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парыздарының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б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саналады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М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не,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осындай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ортада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өскен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бала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күн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ертең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айналасынан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көрген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қайталап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жасы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үлкен­дер­д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ң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өнеге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тұтары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анық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4098" name="Picture 2" descr="C:\Users\Mahabbat\Videos\скачанные файлы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708920"/>
            <a:ext cx="5760640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25146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476672"/>
            <a:ext cx="8928992" cy="6264696"/>
          </a:xfrm>
        </p:spPr>
        <p:txBody>
          <a:bodyPr>
            <a:normAutofit lnSpcReduction="10000"/>
          </a:bodyPr>
          <a:lstStyle/>
          <a:p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Өзбек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отбасында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б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р-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ек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баламен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шектелу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деген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түс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бұған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дей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н де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болмаған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Қаз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р де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жоқ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Үб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рл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шүб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рл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көпбалалы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отбасындағы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береке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-б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р­л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кт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айтпағанда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олардың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ерекше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бауырмал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болып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өсу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осындай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көпш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к орта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әсер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н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тиг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i­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зед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Бұған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махалладағы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өзге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туыстарды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қосыңыз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сонда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өзбек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жұртының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б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р-б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н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қорғап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қолпаштау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сырын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түс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нес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з.</a:t>
            </a:r>
          </a:p>
          <a:p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елде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үйленген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жас-жұбайлар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ата-анасының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шаңырағынан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ұзап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кетпейд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Үлкен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әул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ң б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р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шет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нен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үй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салып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    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туыстарымен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жақын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қоныстанады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Өзбек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отбасындағы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басты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құн­ды­лықтардың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б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баланың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ата-анасына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деген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шекс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з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құр­мет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елде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ата-анасының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разылығын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алмай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т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пт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некес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н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қи­дыруға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да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рұқсат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жоқ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Өзбекстанда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кә­р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әке-шешес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н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қарау­сыз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тастау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қарттар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үй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өтк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зу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сияқты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жағдайлардың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сирек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кезде­сет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содан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болса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керек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Ес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н б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лгел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әке-шешес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ң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өзара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қарым-қатынасын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бойына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с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ң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рет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н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өзбек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баласы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өсе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келе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сол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тәрбие-тәрт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пт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өз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шаңырағында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жалғастырады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Өздер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н    ер –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азаматтан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б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р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саты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төмен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ұстайтын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өзбек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қыздары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күйеу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н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ерекше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құрметтеуд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анасынан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үй­ренед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Ер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ң бет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нен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алу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дауыс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көтер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 “сен”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деп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сөйлеу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күйеу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ң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атын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атап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шақыру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ашық-шашық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ки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ну,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өзге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еркекпен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той-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томалақта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қатар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отыру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өзбек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әйелдер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не жат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дүние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Күйеу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н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әркез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“с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з”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деп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т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л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қататын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олар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ешқашан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ер-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азаматтың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алдын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кес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өтпеуд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отбасындағы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анасынан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үйренед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Осылардың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бәр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халықтың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шынайы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ұлттық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болмысы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саналады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Ата-анасы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айналасынан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көр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өскен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тәл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м-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тәрбиен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ң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мұр­тын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бұзбай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сақтау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өзбек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баласына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сәби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шағынан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бастап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жүктелед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44112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6632"/>
            <a:ext cx="8856984" cy="6552728"/>
          </a:xfrm>
        </p:spPr>
        <p:txBody>
          <a:bodyPr>
            <a:no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1939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жылғы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депортация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салдарынан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Қазақстанға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96453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корей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күштеп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көшірілген</a:t>
            </a:r>
            <a:r>
              <a:rPr lang="ru-RU" sz="1600" baseline="30000" dirty="0">
                <a:latin typeface="Times New Roman" pitchFamily="18" charset="0"/>
                <a:cs typeface="Times New Roman" pitchFamily="18" charset="0"/>
                <a:hlinkClick r:id="rId2"/>
              </a:rPr>
              <a:t>[1]</a:t>
            </a:r>
            <a:r>
              <a:rPr lang="ru-RU" sz="1600" baseline="30000" dirty="0">
                <a:latin typeface="Times New Roman" pitchFamily="18" charset="0"/>
                <a:cs typeface="Times New Roman" pitchFamily="18" charset="0"/>
                <a:hlinkClick r:id="rId3"/>
              </a:rPr>
              <a:t>[2]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Олардың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көпшілігі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Қызылорда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облысы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бұрынғы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Талдықорған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облысының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Қаратал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Көксу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аудандарына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орналасқан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Жолдан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әбден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қажып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қалжыраған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корей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ұлтын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қазақтар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болмысына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сай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құшағын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айқара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ашып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емін-жарқын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көңіл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күймен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қарсы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алды</a:t>
            </a:r>
            <a:r>
              <a:rPr lang="ru-RU" sz="1600" baseline="30000" dirty="0">
                <a:latin typeface="Times New Roman" pitchFamily="18" charset="0"/>
                <a:cs typeface="Times New Roman" pitchFamily="18" charset="0"/>
                <a:hlinkClick r:id="rId4"/>
              </a:rPr>
              <a:t>[3]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600" baseline="30000" dirty="0">
                <a:latin typeface="Times New Roman" pitchFamily="18" charset="0"/>
                <a:cs typeface="Times New Roman" pitchFamily="18" charset="0"/>
                <a:hlinkClick r:id="rId5"/>
              </a:rPr>
              <a:t>[4]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Қаншама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қайғы-қасірет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пен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қуғын-сүргінді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басынан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өткерген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қазақ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халқы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тағдырлас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корей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халқының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жан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батпанын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тереңінен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түсініп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бауырына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басты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1990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жылы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Алматы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қаласында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Қазақстан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корейлерінің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құрылтай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съезі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өтті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онда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корей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мәдени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орталықтарының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Республикалық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қауымдастығы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құрылды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Кейіннен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ол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Корей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мәдени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орталықтарының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Қауымдастығы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деп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өзгертілді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Қауымдастықты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Юрий Андреевич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Цхай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басқарды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Барлық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облыстарда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дерлік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ана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тілін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үйрену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бойынша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топтар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көркемөнерпаздар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ұжымы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құрылған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Алматы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қаласындағы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Корей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Республикасының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білім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беру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Министрлігінің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білім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беру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мекемесі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Білім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беру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Орталығы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ашылған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алғашқы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күндерінен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бастап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мәдени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орталықтарға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зор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көмек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көрсетуде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Қауымдастық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корей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өнері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фестивальдарын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өткізіп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отырады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жалпы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білім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беретін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мектептердің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оқушылары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жоғары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оқу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орындарының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студенттері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арасында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тілді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жетік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білу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бойынша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республикалық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сайыстар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ұйымдастырылып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тұрады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Сайыстың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жеңімпаздары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Халықаралық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сайысқа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қатысу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үшін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Тэджон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қаласына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жіберіледі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Корей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тілінің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оқытушылары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Корея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Республикасының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жоғары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оқу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орындарында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машықтанудан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өтіп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тұрады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Mahabbat\Videos\скачанные файлы (3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11822"/>
            <a:ext cx="3456384" cy="2289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Mahabbat\Videos\скачанные файлы (4)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213805"/>
            <a:ext cx="3922756" cy="228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12994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741368"/>
          </a:xfrm>
        </p:spPr>
        <p:txBody>
          <a:bodyPr>
            <a:noAutofit/>
          </a:bodyPr>
          <a:lstStyle/>
          <a:p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Корейліктер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балалардың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өмірінің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басталуын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оның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жасқа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толу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жасын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есептейді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Осы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кезден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бастап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қана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бала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толыққанды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адам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болып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есептеледі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Балалардың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әрқайсысының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жасқа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толуын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міндетті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түрде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атап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өту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керек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егер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атап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өтілмесе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онда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ержеткенде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баланың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үйлену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тойын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мерейтойын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т.б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тойларын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атап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өтуге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болмайды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Сондықтан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да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ата-аналар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балаларының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жасын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атап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өтуге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тырысады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Қазіргі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корейліктер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де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олардың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ата-бабалары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сияқты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некеге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тұруға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ерекше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мән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береді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адамның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өміріндегі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төрт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басты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оқиғаның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бірі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салтанатты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түрде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өткізіліп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оған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барлық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руластарының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назары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аударылады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Неке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алдында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құда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түсу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рәсімі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өтеді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Күйеу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жігіт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руластарының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ішіндегі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үлкендері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әкесі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үлкен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ағасы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кейбір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жағдайда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ғана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күйеу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жігіттің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анасы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құда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бола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алады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Қалыңдықтың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ата-анасының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келісімін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екі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жақ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ченчи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некелестіру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рәсімін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өткізуге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келіседі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некелесуді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толығымен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күйеу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жігіт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қаржыландырады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бірақ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ол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қалыңдықтың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үйінде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өтеді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Ченчи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рәсіміне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күйеу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жігіт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пен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қалыңдықтың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жақын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туыстары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достары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шақырылады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Қалыңдықтың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туыстарына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ерлі-зайыптылар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арасындағы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адалдықтың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белгісі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ретінде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қаз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күріштің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желімді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сортынан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жасалған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ерекше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нан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чалпыпэги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сонымен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қатар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ақ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күріш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шелпектер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тимпени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ұсыну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міндетті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болып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есептеледі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Корейліктер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отбасындағы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қарт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адамдарды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құрметтеп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балалары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олардың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мерейтойларын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тойлайды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Соның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ішінде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ең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маңыздысы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балалардың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ата-анасының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61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жасқа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толу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мерейтойын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тойлауы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болып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табылады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мерейтой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егер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отбасындағы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балалардың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барлығы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ер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жетіп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отбасын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құрып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олардың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тойлары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жасалып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отбасында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ешқандай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қайғылы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жағдай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болмаса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ғана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тойланады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Егер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ондай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болмаса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мерейтой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кейінге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қалдырылып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2, 4, 6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жылдан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кейін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тойланады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Корейліктердің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дәстүрлі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тағамдары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өсімдік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тағамдар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жарма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көкөністен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жасалған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тағамдар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басым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болып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табылады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Корейліктердің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тағамдары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Шығыс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Оңтүстік-Шығыс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Азяиның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көптеген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басқа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халықтары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сияқты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күріш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басым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өнімді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құрайды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күріштен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(пап,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паби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буға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тұзсыз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пісірлген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ботқалар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пісірледі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183595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103</TotalTime>
  <Words>1060</Words>
  <Application>Microsoft Office PowerPoint</Application>
  <PresentationFormat>Экран (4:3)</PresentationFormat>
  <Paragraphs>44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Апекс</vt:lpstr>
      <vt:lpstr>Презентация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Назар аударғандарыңызға рахмет!!!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</dc:title>
  <dc:creator>Mahabbat</dc:creator>
  <cp:lastModifiedBy>Mahabbat</cp:lastModifiedBy>
  <cp:revision>12</cp:revision>
  <dcterms:created xsi:type="dcterms:W3CDTF">2015-10-13T13:29:18Z</dcterms:created>
  <dcterms:modified xsi:type="dcterms:W3CDTF">2015-10-13T17:30:03Z</dcterms:modified>
</cp:coreProperties>
</file>