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3" r:id="rId9"/>
    <p:sldId id="263" r:id="rId10"/>
    <p:sldId id="264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53"/>
            <a:ext cx="7958166" cy="1428759"/>
          </a:xfrm>
        </p:spPr>
        <p:txBody>
          <a:bodyPr>
            <a:normAutofit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М.Әуезов атындағы ОҚМУ, Педагогика және мәдениет факультеті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3857628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3 курс, ПИК 14-15К3 тобы студенттерінің өндірістік іс-тәжірибесінің есебі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Грим цехы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20170125_1044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600200"/>
            <a:ext cx="8023606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Ағаш шеберханасы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170124-WA00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500174"/>
            <a:ext cx="6715171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Костюм цехы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70124_1121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Костюм цехы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170206-WA00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571612"/>
            <a:ext cx="3394472" cy="4525963"/>
          </a:xfrm>
        </p:spPr>
      </p:pic>
      <p:pic>
        <p:nvPicPr>
          <p:cNvPr id="5" name="Рисунок 4" descr="IMG-20170206-WA00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571612"/>
            <a:ext cx="3429006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Бутафор цехы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170124-WA00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400" dirty="0" smtClean="0">
                <a:latin typeface="Times New Roman" pitchFamily="18" charset="0"/>
                <a:cs typeface="Times New Roman" pitchFamily="18" charset="0"/>
              </a:rPr>
              <a:t>Бутафор цехы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70207_1131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Тігін шеберханасы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170124-WA00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Тігін шеберханасы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70206_1157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1600200"/>
            <a:ext cx="3571900" cy="4802999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“Ойран” драмасы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70125_1517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“Жеңгетай” комедиясы</a:t>
            </a:r>
            <a:endParaRPr lang="ru-RU" dirty="0"/>
          </a:p>
        </p:txBody>
      </p:sp>
      <p:pic>
        <p:nvPicPr>
          <p:cNvPr id="4" name="Содержимое 3" descr="20170127_202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Іс-тәжірибе базасы: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3500" dirty="0" smtClean="0">
                <a:latin typeface="Times New Roman" pitchFamily="18" charset="0"/>
                <a:cs typeface="Times New Roman" pitchFamily="18" charset="0"/>
              </a:rPr>
              <a:t>Ж.Шанин атындағы облыстық академиялық қазақ драма театры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“Беу қыздар-ай” комедиясы</a:t>
            </a:r>
            <a:endParaRPr lang="ru-RU" dirty="0"/>
          </a:p>
        </p:txBody>
      </p:sp>
      <p:pic>
        <p:nvPicPr>
          <p:cNvPr id="4" name="Содержимое 3" descr="Безымянны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Ж.Шанин атындағы облыстық академиялық қазақ драма театры базасымыен танысу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70124_1021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Ж.Шанин атындағы облыстық академиялық қазақ драма театры базасымыен танысу</a:t>
            </a:r>
            <a:endParaRPr lang="ru-RU" sz="3000" dirty="0"/>
          </a:p>
        </p:txBody>
      </p:sp>
      <p:pic>
        <p:nvPicPr>
          <p:cNvPr id="5" name="Содержимое 4" descr="IMG-20170124-WA00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1" y="1600200"/>
            <a:ext cx="7000924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Театр сахнасы</a:t>
            </a:r>
            <a:endParaRPr lang="ru-RU" dirty="0"/>
          </a:p>
        </p:txBody>
      </p:sp>
      <p:pic>
        <p:nvPicPr>
          <p:cNvPr id="4" name="Содержимое 3" descr="IMG-20170124-WA00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“Әпке” қойылымына дайындық сәті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70209_1146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000" dirty="0" smtClean="0">
                <a:latin typeface="Times New Roman" pitchFamily="18" charset="0"/>
                <a:cs typeface="Times New Roman" pitchFamily="18" charset="0"/>
              </a:rPr>
              <a:t>“Ойран” драмасының декорациясы құрылу үстінде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170124-WA00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Театрдың бас суретшісі Қалтөре Жұмақұлов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170124-WA00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Грим цехы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70124_1100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97</Words>
  <PresentationFormat>Экран (4:3)</PresentationFormat>
  <Paragraphs>22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М.Әуезов атындағы ОҚМУ, Педагогика және мәдениет факультеті</vt:lpstr>
      <vt:lpstr>Іс-тәжірибе базасы:</vt:lpstr>
      <vt:lpstr>Ж.Шанин атындағы облыстық академиялық қазақ драма театры базасымыен танысу</vt:lpstr>
      <vt:lpstr>Ж.Шанин атындағы облыстық академиялық қазақ драма театры базасымыен танысу</vt:lpstr>
      <vt:lpstr>Театр сахнасы</vt:lpstr>
      <vt:lpstr>“Әпке” қойылымына дайындық сәті</vt:lpstr>
      <vt:lpstr>“Ойран” драмасының декорациясы құрылу үстінде</vt:lpstr>
      <vt:lpstr>Театрдың бас суретшісі Қалтөре Жұмақұлов</vt:lpstr>
      <vt:lpstr>Грим цехы</vt:lpstr>
      <vt:lpstr>Грим цехы</vt:lpstr>
      <vt:lpstr>Ағаш шеберханасы</vt:lpstr>
      <vt:lpstr>Костюм цехы</vt:lpstr>
      <vt:lpstr>Костюм цехы</vt:lpstr>
      <vt:lpstr>Бутафор цехы</vt:lpstr>
      <vt:lpstr>Бутафор цехы</vt:lpstr>
      <vt:lpstr>Тігін шеберханасы</vt:lpstr>
      <vt:lpstr>Тігін шеберханасы</vt:lpstr>
      <vt:lpstr>“Ойран” драмасы</vt:lpstr>
      <vt:lpstr>“Жеңгетай” комедиясы</vt:lpstr>
      <vt:lpstr>“Беу қыздар-ай” комедиясы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М.Әуезов атындағы ОҚМУ, Педагогика және мәдениет факультеті</dc:title>
  <dc:creator>admin</dc:creator>
  <cp:lastModifiedBy>admin</cp:lastModifiedBy>
  <cp:revision>9</cp:revision>
  <dcterms:created xsi:type="dcterms:W3CDTF">2017-02-13T16:45:27Z</dcterms:created>
  <dcterms:modified xsi:type="dcterms:W3CDTF">2017-02-14T16:16:16Z</dcterms:modified>
</cp:coreProperties>
</file>