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63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5" r:id="rId18"/>
    <p:sldId id="278" r:id="rId19"/>
    <p:sldId id="276" r:id="rId20"/>
    <p:sldId id="277" r:id="rId21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80284" autoAdjust="0"/>
  </p:normalViewPr>
  <p:slideViewPr>
    <p:cSldViewPr>
      <p:cViewPr varScale="1">
        <p:scale>
          <a:sx n="58" d="100"/>
          <a:sy n="58" d="100"/>
        </p:scale>
        <p:origin x="-17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молодежи РК</c:v>
                </c:pt>
              </c:strCache>
            </c:strRef>
          </c:tx>
          <c:marker>
            <c:symbol val="none"/>
          </c:marker>
          <c:dLbls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4293194</c:v>
                </c:pt>
                <c:pt idx="1">
                  <c:v>4206037</c:v>
                </c:pt>
                <c:pt idx="2">
                  <c:v>4099272</c:v>
                </c:pt>
                <c:pt idx="3">
                  <c:v>3995896</c:v>
                </c:pt>
                <c:pt idx="4">
                  <c:v>3900834</c:v>
                </c:pt>
              </c:numCache>
            </c:numRef>
          </c:val>
        </c:ser>
        <c:dLbls/>
        <c:marker val="1"/>
        <c:axId val="69694976"/>
        <c:axId val="69696512"/>
      </c:lineChart>
      <c:catAx>
        <c:axId val="69694976"/>
        <c:scaling>
          <c:orientation val="minMax"/>
        </c:scaling>
        <c:axPos val="b"/>
        <c:numFmt formatCode="General" sourceLinked="1"/>
        <c:majorTickMark val="none"/>
        <c:tickLblPos val="nextTo"/>
        <c:crossAx val="69696512"/>
        <c:crosses val="autoZero"/>
        <c:auto val="1"/>
        <c:lblAlgn val="ctr"/>
        <c:lblOffset val="100"/>
      </c:catAx>
      <c:valAx>
        <c:axId val="6969651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969497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4"/>
  <c:chart>
    <c:title>
      <c:tx>
        <c:rich>
          <a:bodyPr/>
          <a:lstStyle/>
          <a:p>
            <a:pPr>
              <a:defRPr/>
            </a:pPr>
            <a:r>
              <a:rPr lang="ru-RU" dirty="0"/>
              <a:t>Количество совершенных суицидов среди молодежи (14-28) в РК за </a:t>
            </a:r>
            <a:r>
              <a:rPr lang="ru-RU" dirty="0" smtClean="0"/>
              <a:t>2015-2018 </a:t>
            </a:r>
            <a:r>
              <a:rPr lang="ru-RU" dirty="0"/>
              <a:t>гг. </a:t>
            </a:r>
          </a:p>
        </c:rich>
      </c:tx>
    </c:title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совершенных суицидов среди молодежи (14-28) в РК за 2015-2017 гг. и 6 месяцев 2018 года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2018г.</c:v>
                </c:pt>
                <c:pt idx="1">
                  <c:v>2017</c:v>
                </c:pt>
                <c:pt idx="2">
                  <c:v>2016</c:v>
                </c:pt>
                <c:pt idx="3">
                  <c:v>2015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393</c:v>
                </c:pt>
                <c:pt idx="1">
                  <c:v>818</c:v>
                </c:pt>
                <c:pt idx="2">
                  <c:v>899</c:v>
                </c:pt>
                <c:pt idx="3">
                  <c:v>970</c:v>
                </c:pt>
              </c:numCache>
            </c:numRef>
          </c:val>
        </c:ser>
        <c:dLbls/>
        <c:axId val="81709696"/>
        <c:axId val="81723776"/>
      </c:barChart>
      <c:catAx>
        <c:axId val="81709696"/>
        <c:scaling>
          <c:orientation val="minMax"/>
        </c:scaling>
        <c:axPos val="l"/>
        <c:tickLblPos val="nextTo"/>
        <c:crossAx val="81723776"/>
        <c:crosses val="autoZero"/>
        <c:auto val="1"/>
        <c:lblAlgn val="ctr"/>
        <c:lblOffset val="100"/>
      </c:catAx>
      <c:valAx>
        <c:axId val="81723776"/>
        <c:scaling>
          <c:orientation val="minMax"/>
        </c:scaling>
        <c:axPos val="b"/>
        <c:majorGridlines/>
        <c:numFmt formatCode="General" sourceLinked="1"/>
        <c:tickLblPos val="nextTo"/>
        <c:crossAx val="817096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Lbls>
            <c:showVal val="1"/>
          </c:dLbls>
          <c:cat>
            <c:strRef>
              <c:f>Лист1!$A$2:$A$10</c:f>
              <c:strCache>
                <c:ptCount val="9"/>
                <c:pt idx="0">
                  <c:v>WhatsApp</c:v>
                </c:pt>
                <c:pt idx="1">
                  <c:v>Instagram</c:v>
                </c:pt>
                <c:pt idx="2">
                  <c:v>Вконтакте</c:v>
                </c:pt>
                <c:pt idx="3">
                  <c:v>Fasebook</c:v>
                </c:pt>
                <c:pt idx="4">
                  <c:v>Одноклассники</c:v>
                </c:pt>
                <c:pt idx="5">
                  <c:v>Мой мир</c:v>
                </c:pt>
                <c:pt idx="6">
                  <c:v>Twitter</c:v>
                </c:pt>
                <c:pt idx="7">
                  <c:v>Нет аккаунта в социальных сетей</c:v>
                </c:pt>
                <c:pt idx="8">
                  <c:v>Другое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85.1</c:v>
                </c:pt>
                <c:pt idx="1">
                  <c:v>70</c:v>
                </c:pt>
                <c:pt idx="2">
                  <c:v>69.2</c:v>
                </c:pt>
                <c:pt idx="3">
                  <c:v>29.5</c:v>
                </c:pt>
                <c:pt idx="4">
                  <c:v>13</c:v>
                </c:pt>
                <c:pt idx="5">
                  <c:v>12.4</c:v>
                </c:pt>
                <c:pt idx="6">
                  <c:v>6.4</c:v>
                </c:pt>
                <c:pt idx="7">
                  <c:v>2.2999999999999998</c:v>
                </c:pt>
                <c:pt idx="8">
                  <c:v>1</c:v>
                </c:pt>
              </c:numCache>
            </c:numRef>
          </c:val>
        </c:ser>
        <c:dLbls/>
        <c:axId val="81782272"/>
        <c:axId val="81783808"/>
      </c:barChart>
      <c:catAx>
        <c:axId val="81782272"/>
        <c:scaling>
          <c:orientation val="minMax"/>
        </c:scaling>
        <c:axPos val="b"/>
        <c:tickLblPos val="nextTo"/>
        <c:crossAx val="81783808"/>
        <c:crosses val="autoZero"/>
        <c:auto val="1"/>
        <c:lblAlgn val="ctr"/>
        <c:lblOffset val="100"/>
      </c:catAx>
      <c:valAx>
        <c:axId val="81783808"/>
        <c:scaling>
          <c:orientation val="minMax"/>
        </c:scaling>
        <c:axPos val="l"/>
        <c:majorGridlines/>
        <c:numFmt formatCode="General" sourceLinked="1"/>
        <c:tickLblPos val="nextTo"/>
        <c:crossAx val="81782272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title>
      <c:tx>
        <c:rich>
          <a:bodyPr/>
          <a:lstStyle/>
          <a:p>
            <a:pPr>
              <a:defRPr/>
            </a:pPr>
            <a:r>
              <a:rPr lang="ru-RU" dirty="0"/>
              <a:t>Численность молодежи РК в разрезе регионов, на </a:t>
            </a:r>
            <a:r>
              <a:rPr lang="ru-RU" dirty="0" smtClean="0"/>
              <a:t>2018 </a:t>
            </a:r>
            <a:r>
              <a:rPr lang="ru-RU" dirty="0"/>
              <a:t>г.</a:t>
            </a:r>
          </a:p>
        </c:rich>
      </c:tx>
    </c:title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молодежи РК в разрезе регионов, на начало 2018 г.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Лист1!$A$2:$A$5</c:f>
              <c:strCache>
                <c:ptCount val="4"/>
                <c:pt idx="0">
                  <c:v>г.Шымкент</c:v>
                </c:pt>
                <c:pt idx="1">
                  <c:v>г. Нур-Султан</c:v>
                </c:pt>
                <c:pt idx="2">
                  <c:v>г. Алмата</c:v>
                </c:pt>
                <c:pt idx="3">
                  <c:v>Туркестанская область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222750</c:v>
                </c:pt>
                <c:pt idx="1">
                  <c:v>225775</c:v>
                </c:pt>
                <c:pt idx="2">
                  <c:v>423809</c:v>
                </c:pt>
                <c:pt idx="3">
                  <c:v>472908</c:v>
                </c:pt>
              </c:numCache>
            </c:numRef>
          </c:val>
        </c:ser>
        <c:dLbls/>
        <c:axId val="69713280"/>
        <c:axId val="70108288"/>
      </c:barChart>
      <c:catAx>
        <c:axId val="69713280"/>
        <c:scaling>
          <c:orientation val="minMax"/>
        </c:scaling>
        <c:axPos val="l"/>
        <c:tickLblPos val="nextTo"/>
        <c:crossAx val="70108288"/>
        <c:crosses val="autoZero"/>
        <c:auto val="1"/>
        <c:lblAlgn val="ctr"/>
        <c:lblOffset val="100"/>
      </c:catAx>
      <c:valAx>
        <c:axId val="70108288"/>
        <c:scaling>
          <c:orientation val="minMax"/>
        </c:scaling>
        <c:axPos val="b"/>
        <c:majorGridlines/>
        <c:numFmt formatCode="#,##0" sourceLinked="1"/>
        <c:tickLblPos val="nextTo"/>
        <c:crossAx val="697132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Доля молодежи от общей численности  населения страны </a:t>
            </a:r>
          </a:p>
        </c:rich>
      </c:tx>
      <c:layout>
        <c:manualLayout>
          <c:xMode val="edge"/>
          <c:yMode val="edge"/>
          <c:x val="0.14108413531641881"/>
          <c:y val="1.9642228626261419E-2"/>
        </c:manualLayout>
      </c:layout>
    </c:title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молодежи от общей численности населения страны</c:v>
                </c:pt>
              </c:strCache>
            </c:strRef>
          </c:tx>
          <c:spPr>
            <a:ln w="47625">
              <a:solidFill>
                <a:schemeClr val="accent2">
                  <a:lumMod val="60000"/>
                  <a:lumOff val="40000"/>
                </a:schemeClr>
              </a:solidFill>
            </a:ln>
          </c:spPr>
          <c:dLbls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Лист1!$B$2:$B$6</c:f>
              <c:numCache>
                <c:formatCode>0.00%</c:formatCode>
                <c:ptCount val="5"/>
                <c:pt idx="0" formatCode="0%">
                  <c:v>0.25</c:v>
                </c:pt>
                <c:pt idx="1">
                  <c:v>0.24200000000000002</c:v>
                </c:pt>
                <c:pt idx="2">
                  <c:v>0.23200000000000001</c:v>
                </c:pt>
                <c:pt idx="3">
                  <c:v>0.223</c:v>
                </c:pt>
                <c:pt idx="4">
                  <c:v>0.21500000000000002</c:v>
                </c:pt>
              </c:numCache>
            </c:numRef>
          </c:val>
        </c:ser>
        <c:dLbls/>
        <c:marker val="1"/>
        <c:axId val="69751936"/>
        <c:axId val="69753472"/>
      </c:lineChart>
      <c:catAx>
        <c:axId val="69751936"/>
        <c:scaling>
          <c:orientation val="minMax"/>
        </c:scaling>
        <c:axPos val="b"/>
        <c:numFmt formatCode="General" sourceLinked="1"/>
        <c:tickLblPos val="nextTo"/>
        <c:crossAx val="69753472"/>
        <c:crosses val="autoZero"/>
        <c:auto val="1"/>
        <c:lblAlgn val="ctr"/>
        <c:lblOffset val="100"/>
      </c:catAx>
      <c:valAx>
        <c:axId val="69753472"/>
        <c:scaling>
          <c:orientation val="minMax"/>
        </c:scaling>
        <c:axPos val="l"/>
        <c:majorGridlines/>
        <c:numFmt formatCode="0%" sourceLinked="1"/>
        <c:tickLblPos val="nextTo"/>
        <c:crossAx val="69751936"/>
        <c:crosses val="autoZero"/>
        <c:crossBetween val="between"/>
      </c:valAx>
    </c:plotArea>
    <c:plotVisOnly val="1"/>
    <c:dispBlanksAs val="zero"/>
  </c:chart>
  <c:spPr>
    <a:gradFill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5400000" scaled="0"/>
    </a:gradFill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Гендерный состав молодежи </a:t>
            </a:r>
          </a:p>
        </c:rich>
      </c:tx>
      <c:overlay val="1"/>
    </c:title>
    <c:plotArea>
      <c:layout>
        <c:manualLayout>
          <c:layoutTarget val="inner"/>
          <c:xMode val="edge"/>
          <c:yMode val="edge"/>
          <c:x val="0.14212197433654125"/>
          <c:y val="0.16019752741234147"/>
          <c:w val="0.73276088752794788"/>
          <c:h val="0.67007654059362232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мужчины</c:v>
                </c:pt>
              </c:strCache>
            </c:strRef>
          </c:tx>
          <c:spPr>
            <a:ln w="60325">
              <a:solidFill>
                <a:srgbClr val="002060"/>
              </a:solidFill>
            </a:ln>
          </c:spPr>
          <c:marker>
            <c:spPr>
              <a:solidFill>
                <a:schemeClr val="tx2">
                  <a:lumMod val="75000"/>
                </a:schemeClr>
              </a:solidFill>
              <a:ln w="15875" cap="rnd"/>
            </c:spPr>
          </c:marker>
          <c:dLbls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50.2</c:v>
                </c:pt>
                <c:pt idx="1">
                  <c:v>50.3</c:v>
                </c:pt>
                <c:pt idx="2">
                  <c:v>50.4</c:v>
                </c:pt>
                <c:pt idx="3">
                  <c:v>50.5</c:v>
                </c:pt>
                <c:pt idx="4">
                  <c:v>50.7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женщины</c:v>
                </c:pt>
              </c:strCache>
            </c:strRef>
          </c:tx>
          <c:spPr>
            <a:ln w="57150" cmpd="thinThick"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dLbls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49.8</c:v>
                </c:pt>
                <c:pt idx="1">
                  <c:v>49.7</c:v>
                </c:pt>
                <c:pt idx="2">
                  <c:v>49.6</c:v>
                </c:pt>
                <c:pt idx="3">
                  <c:v>49.5</c:v>
                </c:pt>
                <c:pt idx="4">
                  <c:v>49.3</c:v>
                </c:pt>
              </c:numCache>
            </c:numRef>
          </c:val>
        </c:ser>
        <c:dLbls/>
        <c:marker val="1"/>
        <c:axId val="72548352"/>
        <c:axId val="72549888"/>
      </c:lineChart>
      <c:catAx>
        <c:axId val="72548352"/>
        <c:scaling>
          <c:orientation val="minMax"/>
        </c:scaling>
        <c:axPos val="b"/>
        <c:minorGridlines/>
        <c:numFmt formatCode="General" sourceLinked="1"/>
        <c:tickLblPos val="nextTo"/>
        <c:crossAx val="72549888"/>
        <c:crosses val="autoZero"/>
        <c:auto val="1"/>
        <c:lblAlgn val="ctr"/>
        <c:lblOffset val="100"/>
      </c:catAx>
      <c:valAx>
        <c:axId val="72549888"/>
        <c:scaling>
          <c:orientation val="minMax"/>
        </c:scaling>
        <c:axPos val="l"/>
        <c:majorGridlines/>
        <c:numFmt formatCode="General" sourceLinked="1"/>
        <c:tickLblPos val="nextTo"/>
        <c:crossAx val="72548352"/>
        <c:crosses val="autoZero"/>
        <c:crossBetween val="between"/>
      </c:valAx>
      <c:dTable>
        <c:showHorzBorder val="1"/>
        <c:showVertBorder val="1"/>
        <c:showOutline val="1"/>
      </c:dTable>
    </c:plotArea>
    <c:legend>
      <c:legendPos val="r"/>
    </c:legend>
    <c:plotVisOnly val="1"/>
    <c:dispBlanksAs val="zero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количество клубов, кружков, секций и кадетских классов военно - патриотической направленности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г. Астана</c:v>
                </c:pt>
                <c:pt idx="1">
                  <c:v>г. Алмата</c:v>
                </c:pt>
                <c:pt idx="2">
                  <c:v>Южно- Казахстанская область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71</c:v>
                </c:pt>
                <c:pt idx="1">
                  <c:v>27</c:v>
                </c:pt>
                <c:pt idx="2">
                  <c:v>512</c:v>
                </c:pt>
              </c:numCache>
            </c:numRef>
          </c:val>
        </c:ser>
        <c:dLbls/>
        <c:axId val="72580480"/>
        <c:axId val="72582272"/>
      </c:barChart>
      <c:catAx>
        <c:axId val="72580480"/>
        <c:scaling>
          <c:orientation val="minMax"/>
        </c:scaling>
        <c:axPos val="b"/>
        <c:tickLblPos val="nextTo"/>
        <c:crossAx val="72582272"/>
        <c:crosses val="autoZero"/>
        <c:auto val="1"/>
        <c:lblAlgn val="ctr"/>
        <c:lblOffset val="100"/>
      </c:catAx>
      <c:valAx>
        <c:axId val="72582272"/>
        <c:scaling>
          <c:orientation val="minMax"/>
        </c:scaling>
        <c:axPos val="l"/>
        <c:majorGridlines/>
        <c:numFmt formatCode="General" sourceLinked="1"/>
        <c:tickLblPos val="nextTo"/>
        <c:crossAx val="72580480"/>
        <c:crosses val="autoZero"/>
        <c:crossBetween val="between"/>
      </c:valAx>
    </c:plotArea>
    <c:plotVisOnly val="1"/>
    <c:dispBlanksAs val="zero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Распределение </a:t>
            </a:r>
            <a:r>
              <a:rPr lang="ru-RU" dirty="0"/>
              <a:t>ответов на вопрос : "Какая проблема может вынудить вас пойти на публичную протестную акцию"</a:t>
            </a:r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Ничто не может вынудить меня открыто протестовать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Распределение ответов на вопрос : "Какая проблема может вынудить вас пойти на публичную протестную акцию"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54.8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Халатность и непрофессионализм работников медицинских учереждений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Распределение ответов на вопрос : "Какая проблема может вынудить вас пойти на публичную протестную акцию"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9.9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Рост цен на продукты питания, горюче-смазочных материалов (ГСМ), лекарства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Распределение ответов на вопрос : "Какая проблема может вынудить вас пойти на публичную протестную акцию"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9.8000000000000007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Сокращение/увольнение с работы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Распределение ответов на вопрос : "Какая проблема может вынудить вас пойти на публичную протестную акцию"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8.7000000000000011</c:v>
                </c:pt>
              </c:numCache>
            </c:numRef>
          </c:val>
        </c:ser>
        <c:dLbls>
          <c:showVal val="1"/>
        </c:dLbls>
        <c:axId val="77918976"/>
        <c:axId val="77920512"/>
      </c:barChart>
      <c:catAx>
        <c:axId val="77918976"/>
        <c:scaling>
          <c:orientation val="minMax"/>
        </c:scaling>
        <c:axPos val="b"/>
        <c:numFmt formatCode="General" sourceLinked="1"/>
        <c:tickLblPos val="nextTo"/>
        <c:crossAx val="77920512"/>
        <c:crosses val="autoZero"/>
        <c:auto val="1"/>
        <c:lblAlgn val="ctr"/>
        <c:lblOffset val="100"/>
      </c:catAx>
      <c:valAx>
        <c:axId val="77920512"/>
        <c:scaling>
          <c:orientation val="minMax"/>
        </c:scaling>
        <c:axPos val="l"/>
        <c:majorGridlines/>
        <c:numFmt formatCode="General" sourceLinked="1"/>
        <c:tickLblPos val="nextTo"/>
        <c:crossAx val="77918976"/>
        <c:crosses val="autoZero"/>
        <c:crossBetween val="between"/>
      </c:valAx>
    </c:plotArea>
    <c:legend>
      <c:legendPos val="r"/>
    </c:legend>
    <c:plotVisOnly val="1"/>
    <c:dispBlanksAs val="zero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Заболеваемость злокачественными </a:t>
            </a:r>
            <a:r>
              <a:rPr lang="ru-RU" dirty="0" err="1"/>
              <a:t>навообразованиями</a:t>
            </a:r>
            <a:r>
              <a:rPr lang="ru-RU" dirty="0"/>
              <a:t> населения РК в возрасте 15-29 лет с впервые установленным диагнозом, гендерный разрез, </a:t>
            </a:r>
            <a:r>
              <a:rPr lang="ru-RU" dirty="0" smtClean="0"/>
              <a:t>2018 </a:t>
            </a:r>
            <a:r>
              <a:rPr lang="ru-RU" dirty="0"/>
              <a:t>г.</a:t>
            </a:r>
          </a:p>
        </c:rich>
      </c:tx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Заболеваемость злокачественными навообразованиями населения РК в возрасте 15-29 лет с впервые установленным диагнозом, гендерный разрез, 2017 г.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мужчины</c:v>
                </c:pt>
                <c:pt idx="1">
                  <c:v>женщины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261</c:v>
                </c:pt>
                <c:pt idx="1">
                  <c:v>431</c:v>
                </c:pt>
              </c:numCache>
            </c:numRef>
          </c:val>
        </c:ser>
        <c:dLbls/>
        <c:firstSliceAng val="0"/>
      </c:pieChart>
    </c:plotArea>
    <c:legend>
      <c:legendPos val="r"/>
    </c:legend>
    <c:plotVisOnly val="1"/>
    <c:dispBlanksAs val="zero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Заболеваемость психическими и поведенческими расстройствами населения в РК в возрасте 15-29 лет, </a:t>
            </a:r>
            <a:r>
              <a:rPr lang="ru-RU" dirty="0" smtClean="0"/>
              <a:t>2018 </a:t>
            </a:r>
            <a:r>
              <a:rPr lang="ru-RU" dirty="0"/>
              <a:t>год</a:t>
            </a:r>
          </a:p>
        </c:rich>
      </c:tx>
    </c:title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Заболеваемость психическими и поведенческими расстройствами населения в РК в возрасте 15-29 лет, 2017 год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15-19 лет</c:v>
                </c:pt>
                <c:pt idx="1">
                  <c:v>20-24 лет</c:v>
                </c:pt>
                <c:pt idx="2">
                  <c:v>25-29 лет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637</c:v>
                </c:pt>
                <c:pt idx="1">
                  <c:v>549</c:v>
                </c:pt>
                <c:pt idx="2">
                  <c:v>370</c:v>
                </c:pt>
              </c:numCache>
            </c:numRef>
          </c:val>
        </c:ser>
        <c:dLbls/>
        <c:firstSliceAng val="0"/>
        <c:holeSize val="50"/>
      </c:doughnutChart>
    </c:plotArea>
    <c:legend>
      <c:legendPos val="r"/>
    </c:legend>
    <c:plotVisOnly val="1"/>
    <c:dispBlanksAs val="zero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Численность населения 15-29 лет состоящего над учете в  СПИДом </a:t>
            </a:r>
            <a:r>
              <a:rPr lang="ru-RU" dirty="0" smtClean="0"/>
              <a:t>2017-2018гг</a:t>
            </a:r>
            <a:r>
              <a:rPr lang="ru-RU" dirty="0"/>
              <a:t>.</a:t>
            </a:r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населения 15-29 лет состоящего над учете в  СПИДом 2016-2017гг.</c:v>
                </c:pt>
              </c:strCache>
            </c:strRef>
          </c:tx>
          <c:dLbls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2586</c:v>
                </c:pt>
                <c:pt idx="1">
                  <c:v>2542</c:v>
                </c:pt>
              </c:numCache>
            </c:numRef>
          </c:val>
        </c:ser>
        <c:dLbls/>
        <c:axId val="81617664"/>
        <c:axId val="81619200"/>
      </c:barChart>
      <c:catAx>
        <c:axId val="81617664"/>
        <c:scaling>
          <c:orientation val="minMax"/>
        </c:scaling>
        <c:axPos val="b"/>
        <c:numFmt formatCode="General" sourceLinked="1"/>
        <c:tickLblPos val="nextTo"/>
        <c:crossAx val="81619200"/>
        <c:crosses val="autoZero"/>
        <c:auto val="1"/>
        <c:lblAlgn val="ctr"/>
        <c:lblOffset val="100"/>
      </c:catAx>
      <c:valAx>
        <c:axId val="81619200"/>
        <c:scaling>
          <c:orientation val="minMax"/>
        </c:scaling>
        <c:axPos val="l"/>
        <c:majorGridlines/>
        <c:numFmt formatCode="General" sourceLinked="1"/>
        <c:tickLblPos val="nextTo"/>
        <c:crossAx val="816176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2ED472-6980-4168-9D3A-F675C0B5CA91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709359D-BCFE-4984-9423-83D54AF49577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Актуальность</a:t>
          </a:r>
          <a:endParaRPr lang="ru-RU" dirty="0"/>
        </a:p>
      </dgm:t>
    </dgm:pt>
    <dgm:pt modelId="{D9C36A61-9253-472F-B554-788383D32874}" type="parTrans" cxnId="{24721442-24DE-4432-8571-63B52A51C6D1}">
      <dgm:prSet/>
      <dgm:spPr/>
      <dgm:t>
        <a:bodyPr/>
        <a:lstStyle/>
        <a:p>
          <a:endParaRPr lang="ru-RU"/>
        </a:p>
      </dgm:t>
    </dgm:pt>
    <dgm:pt modelId="{A7708000-15DE-48CB-AFD8-0D72046EC93D}" type="sibTrans" cxnId="{24721442-24DE-4432-8571-63B52A51C6D1}">
      <dgm:prSet/>
      <dgm:spPr/>
      <dgm:t>
        <a:bodyPr/>
        <a:lstStyle/>
        <a:p>
          <a:endParaRPr lang="ru-RU"/>
        </a:p>
      </dgm:t>
    </dgm:pt>
    <dgm:pt modelId="{DACA3DFD-3BC5-4CB8-AF90-A0F19D272FFF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Актуальность</a:t>
          </a:r>
          <a:endParaRPr lang="ru-RU" dirty="0"/>
        </a:p>
      </dgm:t>
    </dgm:pt>
    <dgm:pt modelId="{A63AD83F-269E-46E5-859F-58CA1FB52534}" type="parTrans" cxnId="{4ECBC939-1809-40CD-87AB-11C2DF2E40E9}">
      <dgm:prSet/>
      <dgm:spPr/>
      <dgm:t>
        <a:bodyPr/>
        <a:lstStyle/>
        <a:p>
          <a:endParaRPr lang="ru-RU"/>
        </a:p>
      </dgm:t>
    </dgm:pt>
    <dgm:pt modelId="{A26F6DD2-ED7C-4A0F-B66A-8F18AB473ABC}" type="sibTrans" cxnId="{4ECBC939-1809-40CD-87AB-11C2DF2E40E9}">
      <dgm:prSet/>
      <dgm:spPr/>
      <dgm:t>
        <a:bodyPr/>
        <a:lstStyle/>
        <a:p>
          <a:endParaRPr lang="ru-RU"/>
        </a:p>
      </dgm:t>
    </dgm:pt>
    <dgm:pt modelId="{8BDFDABB-2C3F-41AD-BC09-0F75DCC5C131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 проблемы  употребления алкоголя  подростками и молодежью</a:t>
          </a:r>
          <a:endParaRPr lang="ru-RU" dirty="0"/>
        </a:p>
      </dgm:t>
    </dgm:pt>
    <dgm:pt modelId="{6C010656-A217-4FBD-B847-AB9EB6EE1B20}" type="parTrans" cxnId="{46668FDF-1FE1-492B-81DA-2BA2B444CF20}">
      <dgm:prSet/>
      <dgm:spPr/>
      <dgm:t>
        <a:bodyPr/>
        <a:lstStyle/>
        <a:p>
          <a:endParaRPr lang="ru-RU"/>
        </a:p>
      </dgm:t>
    </dgm:pt>
    <dgm:pt modelId="{A759FF2A-2F93-4B2F-A437-252A3B01DCCD}" type="sibTrans" cxnId="{46668FDF-1FE1-492B-81DA-2BA2B444CF20}">
      <dgm:prSet/>
      <dgm:spPr/>
      <dgm:t>
        <a:bodyPr/>
        <a:lstStyle/>
        <a:p>
          <a:endParaRPr lang="ru-RU"/>
        </a:p>
      </dgm:t>
    </dgm:pt>
    <dgm:pt modelId="{CAB972B4-84A9-4C78-AD0C-C58E1FECDACD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Актуальность</a:t>
          </a:r>
          <a:endParaRPr lang="ru-RU" dirty="0"/>
        </a:p>
      </dgm:t>
    </dgm:pt>
    <dgm:pt modelId="{2FA42DCB-E55F-46DD-A62B-095B029081EB}" type="parTrans" cxnId="{36CDC238-7056-4996-A50D-5574C8477F19}">
      <dgm:prSet/>
      <dgm:spPr/>
      <dgm:t>
        <a:bodyPr/>
        <a:lstStyle/>
        <a:p>
          <a:endParaRPr lang="ru-RU"/>
        </a:p>
      </dgm:t>
    </dgm:pt>
    <dgm:pt modelId="{25FA9B1F-0E17-47B4-A855-C91A9DA4F0F2}" type="sibTrans" cxnId="{36CDC238-7056-4996-A50D-5574C8477F19}">
      <dgm:prSet/>
      <dgm:spPr/>
      <dgm:t>
        <a:bodyPr/>
        <a:lstStyle/>
        <a:p>
          <a:endParaRPr lang="ru-RU"/>
        </a:p>
      </dgm:t>
    </dgm:pt>
    <dgm:pt modelId="{79A9CA45-8E18-4092-AC20-44ACE9ED7DC9}">
      <dgm:prSet phldrT="[Текст]"/>
      <dgm:spPr/>
      <dgm:t>
        <a:bodyPr/>
        <a:lstStyle/>
        <a:p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суицидности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 среди  молодежи </a:t>
          </a:r>
          <a:endParaRPr lang="ru-RU" dirty="0"/>
        </a:p>
      </dgm:t>
    </dgm:pt>
    <dgm:pt modelId="{EF765A03-A7BB-4126-BEF6-4633CA5A9314}" type="parTrans" cxnId="{98FCD414-D11C-4D0D-B2D2-7531E9193B13}">
      <dgm:prSet/>
      <dgm:spPr/>
      <dgm:t>
        <a:bodyPr/>
        <a:lstStyle/>
        <a:p>
          <a:endParaRPr lang="ru-RU"/>
        </a:p>
      </dgm:t>
    </dgm:pt>
    <dgm:pt modelId="{37F17468-B88F-46A3-9F71-E54FA25FF4FA}" type="sibTrans" cxnId="{98FCD414-D11C-4D0D-B2D2-7531E9193B13}">
      <dgm:prSet/>
      <dgm:spPr/>
      <dgm:t>
        <a:bodyPr/>
        <a:lstStyle/>
        <a:p>
          <a:endParaRPr lang="ru-RU"/>
        </a:p>
      </dgm:t>
    </dgm:pt>
    <dgm:pt modelId="{1096DF14-8D9B-448A-A446-3FAA0D5DD27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методов  и уровня образования</a:t>
          </a:r>
          <a:endParaRPr lang="ru-RU" dirty="0"/>
        </a:p>
      </dgm:t>
    </dgm:pt>
    <dgm:pt modelId="{94E09FA4-36FC-4F7D-A7C8-859F41591C35}" type="parTrans" cxnId="{B2C4DEE1-2555-45C8-BF03-A3DB981B1609}">
      <dgm:prSet/>
      <dgm:spPr/>
      <dgm:t>
        <a:bodyPr/>
        <a:lstStyle/>
        <a:p>
          <a:endParaRPr lang="ru-RU"/>
        </a:p>
      </dgm:t>
    </dgm:pt>
    <dgm:pt modelId="{E17D2A49-1970-4F63-9D5F-A195977178A5}" type="sibTrans" cxnId="{B2C4DEE1-2555-45C8-BF03-A3DB981B1609}">
      <dgm:prSet/>
      <dgm:spPr/>
      <dgm:t>
        <a:bodyPr/>
        <a:lstStyle/>
        <a:p>
          <a:endParaRPr lang="ru-RU"/>
        </a:p>
      </dgm:t>
    </dgm:pt>
    <dgm:pt modelId="{843713D5-8C67-4148-A60C-DEEBF66B1A0C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Уровня  протестной активности молодежи</a:t>
          </a:r>
          <a:endParaRPr lang="ru-RU" dirty="0"/>
        </a:p>
      </dgm:t>
    </dgm:pt>
    <dgm:pt modelId="{35849BCD-3E14-466B-9384-291232395F46}" type="parTrans" cxnId="{49A91087-18F1-437F-8A71-2622DD914781}">
      <dgm:prSet/>
      <dgm:spPr/>
      <dgm:t>
        <a:bodyPr/>
        <a:lstStyle/>
        <a:p>
          <a:endParaRPr lang="ru-RU"/>
        </a:p>
      </dgm:t>
    </dgm:pt>
    <dgm:pt modelId="{1585A359-EAC6-4AF5-B2A7-ADBD013F3409}" type="sibTrans" cxnId="{49A91087-18F1-437F-8A71-2622DD914781}">
      <dgm:prSet/>
      <dgm:spPr/>
      <dgm:t>
        <a:bodyPr/>
        <a:lstStyle/>
        <a:p>
          <a:endParaRPr lang="ru-RU"/>
        </a:p>
      </dgm:t>
    </dgm:pt>
    <dgm:pt modelId="{B27C63DF-FACB-4F63-A6E4-E0F32DE0E1D6}">
      <dgm:prSet phldrT="[Текст]"/>
      <dgm:spPr/>
      <dgm:t>
        <a:bodyPr/>
        <a:lstStyle/>
        <a:p>
          <a:pPr marL="176213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Times New Roman" pitchFamily="18" charset="0"/>
              <a:cs typeface="Times New Roman" pitchFamily="18" charset="0"/>
            </a:rPr>
            <a:t>проблемы здоровья молодого поколения неоспорима</a:t>
          </a:r>
          <a:endParaRPr lang="ru-RU" dirty="0"/>
        </a:p>
      </dgm:t>
    </dgm:pt>
    <dgm:pt modelId="{56F71A37-C3F2-4CD2-B7C1-EBFBA652F3F0}" type="parTrans" cxnId="{EEB07493-AA93-4182-B0AC-8A718855D392}">
      <dgm:prSet/>
      <dgm:spPr/>
      <dgm:t>
        <a:bodyPr/>
        <a:lstStyle/>
        <a:p>
          <a:endParaRPr lang="ru-RU"/>
        </a:p>
      </dgm:t>
    </dgm:pt>
    <dgm:pt modelId="{F584E57C-A821-494E-9326-0B737D777FEC}" type="sibTrans" cxnId="{EEB07493-AA93-4182-B0AC-8A718855D392}">
      <dgm:prSet/>
      <dgm:spPr/>
      <dgm:t>
        <a:bodyPr/>
        <a:lstStyle/>
        <a:p>
          <a:endParaRPr lang="ru-RU"/>
        </a:p>
      </dgm:t>
    </dgm:pt>
    <dgm:pt modelId="{1CC115A2-B1C4-4079-A32B-0B9E824AF739}">
      <dgm:prSet phldrT="[Текст]"/>
      <dgm:spPr/>
      <dgm:t>
        <a:bodyPr/>
        <a:lstStyle/>
        <a:p>
          <a:pPr marL="176213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Times New Roman" pitchFamily="18" charset="0"/>
              <a:cs typeface="Times New Roman" pitchFamily="18" charset="0"/>
            </a:rPr>
            <a:t>вопросов военно-патриотического воспитания</a:t>
          </a:r>
          <a:endParaRPr lang="ru-RU" dirty="0"/>
        </a:p>
      </dgm:t>
    </dgm:pt>
    <dgm:pt modelId="{507AF234-6BB1-4063-A02E-5C33CDE0C9FF}" type="parTrans" cxnId="{E1B49B04-3A22-4334-BE43-072AC3C4C8BF}">
      <dgm:prSet/>
      <dgm:spPr/>
      <dgm:t>
        <a:bodyPr/>
        <a:lstStyle/>
        <a:p>
          <a:endParaRPr lang="ru-RU"/>
        </a:p>
      </dgm:t>
    </dgm:pt>
    <dgm:pt modelId="{F831487F-7C32-45A7-BBF1-C66646E9E9DB}" type="sibTrans" cxnId="{E1B49B04-3A22-4334-BE43-072AC3C4C8BF}">
      <dgm:prSet/>
      <dgm:spPr/>
      <dgm:t>
        <a:bodyPr/>
        <a:lstStyle/>
        <a:p>
          <a:endParaRPr lang="ru-RU"/>
        </a:p>
      </dgm:t>
    </dgm:pt>
    <dgm:pt modelId="{1BC44E55-4E5E-4D6A-8BF8-CE3E35E83D0B}" type="pres">
      <dgm:prSet presAssocID="{E22ED472-6980-4168-9D3A-F675C0B5CA9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873191-46FD-407A-BFB2-144CAE6E5A55}" type="pres">
      <dgm:prSet presAssocID="{2709359D-BCFE-4984-9423-83D54AF49577}" presName="linNode" presStyleCnt="0"/>
      <dgm:spPr/>
    </dgm:pt>
    <dgm:pt modelId="{C7C159D8-D359-4969-8744-FB2F3B358B1B}" type="pres">
      <dgm:prSet presAssocID="{2709359D-BCFE-4984-9423-83D54AF49577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1B0D32-51CD-4D88-8E71-913A963872FA}" type="pres">
      <dgm:prSet presAssocID="{2709359D-BCFE-4984-9423-83D54AF49577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8D556-A86F-4CEB-9A7C-C3402D8CC25B}" type="pres">
      <dgm:prSet presAssocID="{A7708000-15DE-48CB-AFD8-0D72046EC93D}" presName="sp" presStyleCnt="0"/>
      <dgm:spPr/>
    </dgm:pt>
    <dgm:pt modelId="{CB0BC508-F890-4ECF-906B-38185824D05C}" type="pres">
      <dgm:prSet presAssocID="{DACA3DFD-3BC5-4CB8-AF90-A0F19D272FFF}" presName="linNode" presStyleCnt="0"/>
      <dgm:spPr/>
    </dgm:pt>
    <dgm:pt modelId="{1A566DFC-35E5-4D6F-B734-9697CEAF2535}" type="pres">
      <dgm:prSet presAssocID="{DACA3DFD-3BC5-4CB8-AF90-A0F19D272FFF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2C38EA-D270-4047-9FD1-1BF01CB6A41E}" type="pres">
      <dgm:prSet presAssocID="{DACA3DFD-3BC5-4CB8-AF90-A0F19D272FFF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5832C-71AA-422A-BECC-E93451935B45}" type="pres">
      <dgm:prSet presAssocID="{A26F6DD2-ED7C-4A0F-B66A-8F18AB473ABC}" presName="sp" presStyleCnt="0"/>
      <dgm:spPr/>
    </dgm:pt>
    <dgm:pt modelId="{9C8E4B14-1F78-4444-9FF0-B42B9F16178B}" type="pres">
      <dgm:prSet presAssocID="{CAB972B4-84A9-4C78-AD0C-C58E1FECDACD}" presName="linNode" presStyleCnt="0"/>
      <dgm:spPr/>
    </dgm:pt>
    <dgm:pt modelId="{E19F5C79-45F7-497E-B046-91FD9B4D1C9B}" type="pres">
      <dgm:prSet presAssocID="{CAB972B4-84A9-4C78-AD0C-C58E1FECDAC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32855D-1FFD-4071-BC10-3E8A96E57621}" type="pres">
      <dgm:prSet presAssocID="{CAB972B4-84A9-4C78-AD0C-C58E1FECDAC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B07493-AA93-4182-B0AC-8A718855D392}" srcId="{2709359D-BCFE-4984-9423-83D54AF49577}" destId="{B27C63DF-FACB-4F63-A6E4-E0F32DE0E1D6}" srcOrd="0" destOrd="0" parTransId="{56F71A37-C3F2-4CD2-B7C1-EBFBA652F3F0}" sibTransId="{F584E57C-A821-494E-9326-0B737D777FEC}"/>
    <dgm:cxn modelId="{7F34A34E-F7A8-4D4E-A56B-7502941DF736}" type="presOf" srcId="{1096DF14-8D9B-448A-A446-3FAA0D5DD274}" destId="{FD32855D-1FFD-4071-BC10-3E8A96E57621}" srcOrd="0" destOrd="1" presId="urn:microsoft.com/office/officeart/2005/8/layout/vList5"/>
    <dgm:cxn modelId="{D8B1DE26-09F9-445E-B33F-A36ADA8B3631}" type="presOf" srcId="{B27C63DF-FACB-4F63-A6E4-E0F32DE0E1D6}" destId="{601B0D32-51CD-4D88-8E71-913A963872FA}" srcOrd="0" destOrd="0" presId="urn:microsoft.com/office/officeart/2005/8/layout/vList5"/>
    <dgm:cxn modelId="{73950EB4-FD07-4FDE-AFE5-CFE07BA76C24}" type="presOf" srcId="{DACA3DFD-3BC5-4CB8-AF90-A0F19D272FFF}" destId="{1A566DFC-35E5-4D6F-B734-9697CEAF2535}" srcOrd="0" destOrd="0" presId="urn:microsoft.com/office/officeart/2005/8/layout/vList5"/>
    <dgm:cxn modelId="{B2C4DEE1-2555-45C8-BF03-A3DB981B1609}" srcId="{CAB972B4-84A9-4C78-AD0C-C58E1FECDACD}" destId="{1096DF14-8D9B-448A-A446-3FAA0D5DD274}" srcOrd="1" destOrd="0" parTransId="{94E09FA4-36FC-4F7D-A7C8-859F41591C35}" sibTransId="{E17D2A49-1970-4F63-9D5F-A195977178A5}"/>
    <dgm:cxn modelId="{98FCD414-D11C-4D0D-B2D2-7531E9193B13}" srcId="{CAB972B4-84A9-4C78-AD0C-C58E1FECDACD}" destId="{79A9CA45-8E18-4092-AC20-44ACE9ED7DC9}" srcOrd="0" destOrd="0" parTransId="{EF765A03-A7BB-4126-BEF6-4633CA5A9314}" sibTransId="{37F17468-B88F-46A3-9F71-E54FA25FF4FA}"/>
    <dgm:cxn modelId="{E5F6767C-EC4C-4F48-BFAD-24E1588B969B}" type="presOf" srcId="{843713D5-8C67-4148-A60C-DEEBF66B1A0C}" destId="{8D2C38EA-D270-4047-9FD1-1BF01CB6A41E}" srcOrd="0" destOrd="0" presId="urn:microsoft.com/office/officeart/2005/8/layout/vList5"/>
    <dgm:cxn modelId="{46668FDF-1FE1-492B-81DA-2BA2B444CF20}" srcId="{DACA3DFD-3BC5-4CB8-AF90-A0F19D272FFF}" destId="{8BDFDABB-2C3F-41AD-BC09-0F75DCC5C131}" srcOrd="1" destOrd="0" parTransId="{6C010656-A217-4FBD-B847-AB9EB6EE1B20}" sibTransId="{A759FF2A-2F93-4B2F-A437-252A3B01DCCD}"/>
    <dgm:cxn modelId="{7A3BAD23-DEED-41E3-A163-EF2A5D6B7F52}" type="presOf" srcId="{79A9CA45-8E18-4092-AC20-44ACE9ED7DC9}" destId="{FD32855D-1FFD-4071-BC10-3E8A96E57621}" srcOrd="0" destOrd="0" presId="urn:microsoft.com/office/officeart/2005/8/layout/vList5"/>
    <dgm:cxn modelId="{24721442-24DE-4432-8571-63B52A51C6D1}" srcId="{E22ED472-6980-4168-9D3A-F675C0B5CA91}" destId="{2709359D-BCFE-4984-9423-83D54AF49577}" srcOrd="0" destOrd="0" parTransId="{D9C36A61-9253-472F-B554-788383D32874}" sibTransId="{A7708000-15DE-48CB-AFD8-0D72046EC93D}"/>
    <dgm:cxn modelId="{FB46FCE2-F066-45D7-A5AA-1CA110274D0C}" type="presOf" srcId="{E22ED472-6980-4168-9D3A-F675C0B5CA91}" destId="{1BC44E55-4E5E-4D6A-8BF8-CE3E35E83D0B}" srcOrd="0" destOrd="0" presId="urn:microsoft.com/office/officeart/2005/8/layout/vList5"/>
    <dgm:cxn modelId="{914AF0F9-6257-48BC-BAFB-299787057CAC}" type="presOf" srcId="{1CC115A2-B1C4-4079-A32B-0B9E824AF739}" destId="{601B0D32-51CD-4D88-8E71-913A963872FA}" srcOrd="0" destOrd="1" presId="urn:microsoft.com/office/officeart/2005/8/layout/vList5"/>
    <dgm:cxn modelId="{6077D0B0-E82D-415D-84B7-8838AD4710FA}" type="presOf" srcId="{CAB972B4-84A9-4C78-AD0C-C58E1FECDACD}" destId="{E19F5C79-45F7-497E-B046-91FD9B4D1C9B}" srcOrd="0" destOrd="0" presId="urn:microsoft.com/office/officeart/2005/8/layout/vList5"/>
    <dgm:cxn modelId="{E1B49B04-3A22-4334-BE43-072AC3C4C8BF}" srcId="{2709359D-BCFE-4984-9423-83D54AF49577}" destId="{1CC115A2-B1C4-4079-A32B-0B9E824AF739}" srcOrd="1" destOrd="0" parTransId="{507AF234-6BB1-4063-A02E-5C33CDE0C9FF}" sibTransId="{F831487F-7C32-45A7-BBF1-C66646E9E9DB}"/>
    <dgm:cxn modelId="{36CDC238-7056-4996-A50D-5574C8477F19}" srcId="{E22ED472-6980-4168-9D3A-F675C0B5CA91}" destId="{CAB972B4-84A9-4C78-AD0C-C58E1FECDACD}" srcOrd="2" destOrd="0" parTransId="{2FA42DCB-E55F-46DD-A62B-095B029081EB}" sibTransId="{25FA9B1F-0E17-47B4-A855-C91A9DA4F0F2}"/>
    <dgm:cxn modelId="{7D5B29A5-40C8-46D8-B690-328F515F752E}" type="presOf" srcId="{2709359D-BCFE-4984-9423-83D54AF49577}" destId="{C7C159D8-D359-4969-8744-FB2F3B358B1B}" srcOrd="0" destOrd="0" presId="urn:microsoft.com/office/officeart/2005/8/layout/vList5"/>
    <dgm:cxn modelId="{49A91087-18F1-437F-8A71-2622DD914781}" srcId="{DACA3DFD-3BC5-4CB8-AF90-A0F19D272FFF}" destId="{843713D5-8C67-4148-A60C-DEEBF66B1A0C}" srcOrd="0" destOrd="0" parTransId="{35849BCD-3E14-466B-9384-291232395F46}" sibTransId="{1585A359-EAC6-4AF5-B2A7-ADBD013F3409}"/>
    <dgm:cxn modelId="{7B7EC60F-CC38-42CA-ACEC-EB8AC925B06C}" type="presOf" srcId="{8BDFDABB-2C3F-41AD-BC09-0F75DCC5C131}" destId="{8D2C38EA-D270-4047-9FD1-1BF01CB6A41E}" srcOrd="0" destOrd="1" presId="urn:microsoft.com/office/officeart/2005/8/layout/vList5"/>
    <dgm:cxn modelId="{4ECBC939-1809-40CD-87AB-11C2DF2E40E9}" srcId="{E22ED472-6980-4168-9D3A-F675C0B5CA91}" destId="{DACA3DFD-3BC5-4CB8-AF90-A0F19D272FFF}" srcOrd="1" destOrd="0" parTransId="{A63AD83F-269E-46E5-859F-58CA1FB52534}" sibTransId="{A26F6DD2-ED7C-4A0F-B66A-8F18AB473ABC}"/>
    <dgm:cxn modelId="{840C888E-1C63-44F7-AFE0-7D87BF6A5946}" type="presParOf" srcId="{1BC44E55-4E5E-4D6A-8BF8-CE3E35E83D0B}" destId="{AE873191-46FD-407A-BFB2-144CAE6E5A55}" srcOrd="0" destOrd="0" presId="urn:microsoft.com/office/officeart/2005/8/layout/vList5"/>
    <dgm:cxn modelId="{A0FD7D89-5486-4333-81D3-3B919CF40FF1}" type="presParOf" srcId="{AE873191-46FD-407A-BFB2-144CAE6E5A55}" destId="{C7C159D8-D359-4969-8744-FB2F3B358B1B}" srcOrd="0" destOrd="0" presId="urn:microsoft.com/office/officeart/2005/8/layout/vList5"/>
    <dgm:cxn modelId="{50B2C56C-E1DD-442A-A96F-C11A6B4E5D82}" type="presParOf" srcId="{AE873191-46FD-407A-BFB2-144CAE6E5A55}" destId="{601B0D32-51CD-4D88-8E71-913A963872FA}" srcOrd="1" destOrd="0" presId="urn:microsoft.com/office/officeart/2005/8/layout/vList5"/>
    <dgm:cxn modelId="{3A59159E-5F20-4371-8F58-8CAC2B65C755}" type="presParOf" srcId="{1BC44E55-4E5E-4D6A-8BF8-CE3E35E83D0B}" destId="{5AB8D556-A86F-4CEB-9A7C-C3402D8CC25B}" srcOrd="1" destOrd="0" presId="urn:microsoft.com/office/officeart/2005/8/layout/vList5"/>
    <dgm:cxn modelId="{93116E88-87B5-41D3-AC72-A4D07D6FBDA3}" type="presParOf" srcId="{1BC44E55-4E5E-4D6A-8BF8-CE3E35E83D0B}" destId="{CB0BC508-F890-4ECF-906B-38185824D05C}" srcOrd="2" destOrd="0" presId="urn:microsoft.com/office/officeart/2005/8/layout/vList5"/>
    <dgm:cxn modelId="{F9E544F5-91DB-4704-8F38-40895BB54DA7}" type="presParOf" srcId="{CB0BC508-F890-4ECF-906B-38185824D05C}" destId="{1A566DFC-35E5-4D6F-B734-9697CEAF2535}" srcOrd="0" destOrd="0" presId="urn:microsoft.com/office/officeart/2005/8/layout/vList5"/>
    <dgm:cxn modelId="{9D2087F0-5B2C-4957-AEFD-C8F8BE9B4629}" type="presParOf" srcId="{CB0BC508-F890-4ECF-906B-38185824D05C}" destId="{8D2C38EA-D270-4047-9FD1-1BF01CB6A41E}" srcOrd="1" destOrd="0" presId="urn:microsoft.com/office/officeart/2005/8/layout/vList5"/>
    <dgm:cxn modelId="{42AD168F-7320-4FF8-9B2C-A1D3AD2BE174}" type="presParOf" srcId="{1BC44E55-4E5E-4D6A-8BF8-CE3E35E83D0B}" destId="{A1E5832C-71AA-422A-BECC-E93451935B45}" srcOrd="3" destOrd="0" presId="urn:microsoft.com/office/officeart/2005/8/layout/vList5"/>
    <dgm:cxn modelId="{A91B38AE-1E5C-4771-A966-1FFAE3A262F3}" type="presParOf" srcId="{1BC44E55-4E5E-4D6A-8BF8-CE3E35E83D0B}" destId="{9C8E4B14-1F78-4444-9FF0-B42B9F16178B}" srcOrd="4" destOrd="0" presId="urn:microsoft.com/office/officeart/2005/8/layout/vList5"/>
    <dgm:cxn modelId="{5526B22B-555A-4882-9013-C56FD2B27B7A}" type="presParOf" srcId="{9C8E4B14-1F78-4444-9FF0-B42B9F16178B}" destId="{E19F5C79-45F7-497E-B046-91FD9B4D1C9B}" srcOrd="0" destOrd="0" presId="urn:microsoft.com/office/officeart/2005/8/layout/vList5"/>
    <dgm:cxn modelId="{70B3C034-C651-4613-AFBB-3FD19FBE9311}" type="presParOf" srcId="{9C8E4B14-1F78-4444-9FF0-B42B9F16178B}" destId="{FD32855D-1FFD-4071-BC10-3E8A96E5762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288176-4374-462D-B148-E2CEBCFDA2D9}" type="doc">
      <dgm:prSet loTypeId="urn:microsoft.com/office/officeart/2008/layout/HorizontalMultiLevelHierarchy" loCatId="hierarchy" qsTypeId="urn:microsoft.com/office/officeart/2005/8/quickstyle/3d5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1E18137-A08B-475C-85BC-B8CEFE89E99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Повести ретроспективный анализ:</a:t>
          </a:r>
          <a:endParaRPr lang="ru-RU" dirty="0"/>
        </a:p>
      </dgm:t>
    </dgm:pt>
    <dgm:pt modelId="{E407D4B7-77FF-444F-A398-8AA68C041023}" type="parTrans" cxnId="{F5AE5626-3A6D-4A35-8736-805A082238CE}">
      <dgm:prSet/>
      <dgm:spPr/>
      <dgm:t>
        <a:bodyPr/>
        <a:lstStyle/>
        <a:p>
          <a:endParaRPr lang="ru-RU"/>
        </a:p>
      </dgm:t>
    </dgm:pt>
    <dgm:pt modelId="{C14759CC-41A0-4083-86D4-A5CF7DE7E4CB}" type="sibTrans" cxnId="{F5AE5626-3A6D-4A35-8736-805A082238CE}">
      <dgm:prSet/>
      <dgm:spPr/>
      <dgm:t>
        <a:bodyPr/>
        <a:lstStyle/>
        <a:p>
          <a:endParaRPr lang="ru-RU"/>
        </a:p>
      </dgm:t>
    </dgm:pt>
    <dgm:pt modelId="{5CEB01A7-DC09-4FB1-8C76-408B4FF94552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вопросов военно-патриотического воспитания</a:t>
          </a:r>
          <a:endParaRPr lang="ru-RU" dirty="0"/>
        </a:p>
      </dgm:t>
    </dgm:pt>
    <dgm:pt modelId="{38BAFF52-4AD8-4EEC-8150-DE37226D3097}" type="parTrans" cxnId="{2DC0FE53-EC8E-4CD3-B24C-E6B4B81AEB31}">
      <dgm:prSet/>
      <dgm:spPr/>
      <dgm:t>
        <a:bodyPr/>
        <a:lstStyle/>
        <a:p>
          <a:endParaRPr lang="ru-RU"/>
        </a:p>
      </dgm:t>
    </dgm:pt>
    <dgm:pt modelId="{342F74D1-4C84-4801-AAFA-FF3828E6D218}" type="sibTrans" cxnId="{2DC0FE53-EC8E-4CD3-B24C-E6B4B81AEB31}">
      <dgm:prSet/>
      <dgm:spPr/>
      <dgm:t>
        <a:bodyPr/>
        <a:lstStyle/>
        <a:p>
          <a:endParaRPr lang="ru-RU"/>
        </a:p>
      </dgm:t>
    </dgm:pt>
    <dgm:pt modelId="{FDEB83E0-07B3-468C-886D-D8E31792A817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уровня протестной активности молодежи</a:t>
          </a:r>
          <a:endParaRPr lang="ru-RU" dirty="0"/>
        </a:p>
      </dgm:t>
    </dgm:pt>
    <dgm:pt modelId="{EC8ADABC-9736-47B0-8818-638BA08AAE96}" type="parTrans" cxnId="{F20D4711-C5D8-4A14-8834-86DC18480B32}">
      <dgm:prSet/>
      <dgm:spPr/>
      <dgm:t>
        <a:bodyPr/>
        <a:lstStyle/>
        <a:p>
          <a:endParaRPr lang="ru-RU"/>
        </a:p>
      </dgm:t>
    </dgm:pt>
    <dgm:pt modelId="{CECA4EC7-6CBD-4401-A6CD-4C8B03F0AFEF}" type="sibTrans" cxnId="{F20D4711-C5D8-4A14-8834-86DC18480B32}">
      <dgm:prSet/>
      <dgm:spPr/>
      <dgm:t>
        <a:bodyPr/>
        <a:lstStyle/>
        <a:p>
          <a:endParaRPr lang="ru-RU"/>
        </a:p>
      </dgm:t>
    </dgm:pt>
    <dgm:pt modelId="{690A5476-03BA-4FCC-9296-0A10E54EE960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проблемы здоровья молодого</a:t>
          </a:r>
          <a:br>
            <a:rPr lang="ru-RU" dirty="0" smtClean="0">
              <a:latin typeface="Times New Roman" pitchFamily="18" charset="0"/>
              <a:cs typeface="Times New Roman" pitchFamily="18" charset="0"/>
            </a:rPr>
          </a:br>
          <a:r>
            <a:rPr lang="ru-RU" dirty="0" smtClean="0">
              <a:latin typeface="Times New Roman" pitchFamily="18" charset="0"/>
              <a:cs typeface="Times New Roman" pitchFamily="18" charset="0"/>
            </a:rPr>
            <a:t>поколения неоспорима</a:t>
          </a:r>
          <a:endParaRPr lang="ru-RU" dirty="0"/>
        </a:p>
      </dgm:t>
    </dgm:pt>
    <dgm:pt modelId="{CFD787AD-904F-4987-A278-29A2A3FCB113}" type="parTrans" cxnId="{404EA402-9FE6-494F-9CD0-132C9F5EBBA5}">
      <dgm:prSet/>
      <dgm:spPr/>
      <dgm:t>
        <a:bodyPr/>
        <a:lstStyle/>
        <a:p>
          <a:endParaRPr lang="ru-RU"/>
        </a:p>
      </dgm:t>
    </dgm:pt>
    <dgm:pt modelId="{770C45A8-618F-40FB-B865-7CC7FB59F2CB}" type="sibTrans" cxnId="{404EA402-9FE6-494F-9CD0-132C9F5EBBA5}">
      <dgm:prSet/>
      <dgm:spPr/>
      <dgm:t>
        <a:bodyPr/>
        <a:lstStyle/>
        <a:p>
          <a:endParaRPr lang="ru-RU"/>
        </a:p>
      </dgm:t>
    </dgm:pt>
    <dgm:pt modelId="{FFAC2F65-D92B-4B92-A3C5-FD0CE87037F7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проблемы  употребления алкоголя подростками и молодежью</a:t>
          </a:r>
          <a:endParaRPr lang="ru-RU" dirty="0"/>
        </a:p>
      </dgm:t>
    </dgm:pt>
    <dgm:pt modelId="{9787E71C-FBD1-4458-9F8E-EE5682D0EBB7}" type="parTrans" cxnId="{63A50342-5095-4999-AC82-004D82BE14F7}">
      <dgm:prSet/>
      <dgm:spPr/>
      <dgm:t>
        <a:bodyPr/>
        <a:lstStyle/>
        <a:p>
          <a:endParaRPr lang="ru-RU"/>
        </a:p>
      </dgm:t>
    </dgm:pt>
    <dgm:pt modelId="{FA1AE6B8-5D5C-4F83-9441-1461A1CABADB}" type="sibTrans" cxnId="{63A50342-5095-4999-AC82-004D82BE14F7}">
      <dgm:prSet/>
      <dgm:spPr/>
      <dgm:t>
        <a:bodyPr/>
        <a:lstStyle/>
        <a:p>
          <a:endParaRPr lang="ru-RU"/>
        </a:p>
      </dgm:t>
    </dgm:pt>
    <dgm:pt modelId="{7AA05E60-8F52-43A3-86D1-DD1ED78CFDBF}">
      <dgm:prSet phldrT="[Текст]"/>
      <dgm:spPr/>
      <dgm:t>
        <a:bodyPr/>
        <a:lstStyle/>
        <a:p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суицидности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 среди молодежи</a:t>
          </a:r>
          <a:endParaRPr lang="ru-RU" dirty="0"/>
        </a:p>
      </dgm:t>
    </dgm:pt>
    <dgm:pt modelId="{95A83E80-B1E3-4163-8B76-086130540693}" type="parTrans" cxnId="{B738E3B9-0F1C-4693-80B9-FD5A325BB058}">
      <dgm:prSet/>
      <dgm:spPr/>
      <dgm:t>
        <a:bodyPr/>
        <a:lstStyle/>
        <a:p>
          <a:endParaRPr lang="ru-RU"/>
        </a:p>
      </dgm:t>
    </dgm:pt>
    <dgm:pt modelId="{3CB75B34-81F7-46EB-A140-AC33C7F5EAB7}" type="sibTrans" cxnId="{B738E3B9-0F1C-4693-80B9-FD5A325BB058}">
      <dgm:prSet/>
      <dgm:spPr/>
      <dgm:t>
        <a:bodyPr/>
        <a:lstStyle/>
        <a:p>
          <a:endParaRPr lang="ru-RU"/>
        </a:p>
      </dgm:t>
    </dgm:pt>
    <dgm:pt modelId="{8DAAE2E8-0CEB-466E-913B-02F06604BE30}">
      <dgm:prSet phldrT="[Текст]"/>
      <dgm:spPr/>
      <dgm:t>
        <a:bodyPr/>
        <a:lstStyle/>
        <a:p>
          <a:r>
            <a:rPr lang="ru-RU" smtClean="0">
              <a:latin typeface="Times New Roman" pitchFamily="18" charset="0"/>
              <a:cs typeface="Times New Roman" pitchFamily="18" charset="0"/>
            </a:rPr>
            <a:t>методов  и уровня образования</a:t>
          </a:r>
          <a:endParaRPr lang="ru-RU" dirty="0"/>
        </a:p>
      </dgm:t>
    </dgm:pt>
    <dgm:pt modelId="{5808A3C7-A4B4-4326-B836-20680C1A4610}" type="parTrans" cxnId="{4C2FEA6C-C569-45FC-914F-F72A6F921A74}">
      <dgm:prSet/>
      <dgm:spPr/>
      <dgm:t>
        <a:bodyPr/>
        <a:lstStyle/>
        <a:p>
          <a:endParaRPr lang="ru-RU"/>
        </a:p>
      </dgm:t>
    </dgm:pt>
    <dgm:pt modelId="{4C9B7827-D891-4AD4-9573-1FFBA45A95D0}" type="sibTrans" cxnId="{4C2FEA6C-C569-45FC-914F-F72A6F921A74}">
      <dgm:prSet/>
      <dgm:spPr/>
      <dgm:t>
        <a:bodyPr/>
        <a:lstStyle/>
        <a:p>
          <a:endParaRPr lang="ru-RU"/>
        </a:p>
      </dgm:t>
    </dgm:pt>
    <dgm:pt modelId="{6BFF4495-F9CA-4035-A5D4-B6FF345C360D}" type="pres">
      <dgm:prSet presAssocID="{C8288176-4374-462D-B148-E2CEBCFDA2D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9DE654-E24F-4B64-B14E-F927A2C71117}" type="pres">
      <dgm:prSet presAssocID="{61E18137-A08B-475C-85BC-B8CEFE89E994}" presName="root1" presStyleCnt="0"/>
      <dgm:spPr/>
    </dgm:pt>
    <dgm:pt modelId="{6C3F18B7-175C-4247-BDBB-F29008053426}" type="pres">
      <dgm:prSet presAssocID="{61E18137-A08B-475C-85BC-B8CEFE89E99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34DA4E-B198-4A5A-B90A-3E2335174E6A}" type="pres">
      <dgm:prSet presAssocID="{61E18137-A08B-475C-85BC-B8CEFE89E994}" presName="level2hierChild" presStyleCnt="0"/>
      <dgm:spPr/>
    </dgm:pt>
    <dgm:pt modelId="{3D5BF0B9-9179-4811-905F-2C23F44F8A9B}" type="pres">
      <dgm:prSet presAssocID="{38BAFF52-4AD8-4EEC-8150-DE37226D3097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E203F1BA-9FA3-43A6-B22B-98E48A5F5F54}" type="pres">
      <dgm:prSet presAssocID="{38BAFF52-4AD8-4EEC-8150-DE37226D3097}" presName="connTx" presStyleLbl="parChTrans1D2" presStyleIdx="0" presStyleCnt="6"/>
      <dgm:spPr/>
      <dgm:t>
        <a:bodyPr/>
        <a:lstStyle/>
        <a:p>
          <a:endParaRPr lang="ru-RU"/>
        </a:p>
      </dgm:t>
    </dgm:pt>
    <dgm:pt modelId="{5030AD9D-FC81-4806-897C-475449943C0F}" type="pres">
      <dgm:prSet presAssocID="{5CEB01A7-DC09-4FB1-8C76-408B4FF94552}" presName="root2" presStyleCnt="0"/>
      <dgm:spPr/>
    </dgm:pt>
    <dgm:pt modelId="{99E6FFF1-1F3B-44E3-9A69-10CB3D1921C0}" type="pres">
      <dgm:prSet presAssocID="{5CEB01A7-DC09-4FB1-8C76-408B4FF94552}" presName="LevelTwoTextNode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D47EF9-D8FC-4D31-9F3C-EC4CA9B58346}" type="pres">
      <dgm:prSet presAssocID="{5CEB01A7-DC09-4FB1-8C76-408B4FF94552}" presName="level3hierChild" presStyleCnt="0"/>
      <dgm:spPr/>
    </dgm:pt>
    <dgm:pt modelId="{F677FB20-851C-4B10-95E3-D226325788F7}" type="pres">
      <dgm:prSet presAssocID="{EC8ADABC-9736-47B0-8818-638BA08AAE96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47FF67C7-EA9F-462B-B482-8A78D2D0CB46}" type="pres">
      <dgm:prSet presAssocID="{EC8ADABC-9736-47B0-8818-638BA08AAE96}" presName="connTx" presStyleLbl="parChTrans1D2" presStyleIdx="1" presStyleCnt="6"/>
      <dgm:spPr/>
      <dgm:t>
        <a:bodyPr/>
        <a:lstStyle/>
        <a:p>
          <a:endParaRPr lang="ru-RU"/>
        </a:p>
      </dgm:t>
    </dgm:pt>
    <dgm:pt modelId="{70520967-E4E5-4763-B208-847B57A63AF6}" type="pres">
      <dgm:prSet presAssocID="{FDEB83E0-07B3-468C-886D-D8E31792A817}" presName="root2" presStyleCnt="0"/>
      <dgm:spPr/>
    </dgm:pt>
    <dgm:pt modelId="{7459E7B2-5585-4ECC-899A-89FBA315D5A4}" type="pres">
      <dgm:prSet presAssocID="{FDEB83E0-07B3-468C-886D-D8E31792A817}" presName="LevelTwoTextNode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177BC6-1FEA-4ABE-A9D1-EEA59F223C1C}" type="pres">
      <dgm:prSet presAssocID="{FDEB83E0-07B3-468C-886D-D8E31792A817}" presName="level3hierChild" presStyleCnt="0"/>
      <dgm:spPr/>
    </dgm:pt>
    <dgm:pt modelId="{69748AED-C3F5-49AB-8AC1-8B3D59FDE87D}" type="pres">
      <dgm:prSet presAssocID="{CFD787AD-904F-4987-A278-29A2A3FCB113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4CA2DFF9-E5EF-4C7B-8218-FA08B55020C1}" type="pres">
      <dgm:prSet presAssocID="{CFD787AD-904F-4987-A278-29A2A3FCB113}" presName="connTx" presStyleLbl="parChTrans1D2" presStyleIdx="2" presStyleCnt="6"/>
      <dgm:spPr/>
      <dgm:t>
        <a:bodyPr/>
        <a:lstStyle/>
        <a:p>
          <a:endParaRPr lang="ru-RU"/>
        </a:p>
      </dgm:t>
    </dgm:pt>
    <dgm:pt modelId="{E6150235-640D-4AA1-997F-5427F0377472}" type="pres">
      <dgm:prSet presAssocID="{690A5476-03BA-4FCC-9296-0A10E54EE960}" presName="root2" presStyleCnt="0"/>
      <dgm:spPr/>
    </dgm:pt>
    <dgm:pt modelId="{3A5F4F11-B995-4EBC-B78F-FB002890D01F}" type="pres">
      <dgm:prSet presAssocID="{690A5476-03BA-4FCC-9296-0A10E54EE960}" presName="LevelTwoTextNode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04F118-2233-46CF-9103-706C792AE9A2}" type="pres">
      <dgm:prSet presAssocID="{690A5476-03BA-4FCC-9296-0A10E54EE960}" presName="level3hierChild" presStyleCnt="0"/>
      <dgm:spPr/>
    </dgm:pt>
    <dgm:pt modelId="{1F3CE9CA-5D08-4F32-AD4F-279120E88F2C}" type="pres">
      <dgm:prSet presAssocID="{9787E71C-FBD1-4458-9F8E-EE5682D0EBB7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EEF8231A-53E6-43BD-8B0A-AD7F7145CC04}" type="pres">
      <dgm:prSet presAssocID="{9787E71C-FBD1-4458-9F8E-EE5682D0EBB7}" presName="connTx" presStyleLbl="parChTrans1D2" presStyleIdx="3" presStyleCnt="6"/>
      <dgm:spPr/>
      <dgm:t>
        <a:bodyPr/>
        <a:lstStyle/>
        <a:p>
          <a:endParaRPr lang="ru-RU"/>
        </a:p>
      </dgm:t>
    </dgm:pt>
    <dgm:pt modelId="{A622A738-B75E-4BCA-A85A-73BE8281582B}" type="pres">
      <dgm:prSet presAssocID="{FFAC2F65-D92B-4B92-A3C5-FD0CE87037F7}" presName="root2" presStyleCnt="0"/>
      <dgm:spPr/>
    </dgm:pt>
    <dgm:pt modelId="{73EC54E1-48E6-4F19-A466-486322625541}" type="pres">
      <dgm:prSet presAssocID="{FFAC2F65-D92B-4B92-A3C5-FD0CE87037F7}" presName="LevelTwoTextNode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F463DD-AC28-404D-AF3C-02CD09A0BBF2}" type="pres">
      <dgm:prSet presAssocID="{FFAC2F65-D92B-4B92-A3C5-FD0CE87037F7}" presName="level3hierChild" presStyleCnt="0"/>
      <dgm:spPr/>
    </dgm:pt>
    <dgm:pt modelId="{9325A1C3-2A1B-474B-9D5E-87732B6E7D2B}" type="pres">
      <dgm:prSet presAssocID="{95A83E80-B1E3-4163-8B76-086130540693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878D0196-BE78-45BB-AA47-5E1964326F81}" type="pres">
      <dgm:prSet presAssocID="{95A83E80-B1E3-4163-8B76-086130540693}" presName="connTx" presStyleLbl="parChTrans1D2" presStyleIdx="4" presStyleCnt="6"/>
      <dgm:spPr/>
      <dgm:t>
        <a:bodyPr/>
        <a:lstStyle/>
        <a:p>
          <a:endParaRPr lang="ru-RU"/>
        </a:p>
      </dgm:t>
    </dgm:pt>
    <dgm:pt modelId="{C6794DD5-AA98-4BF4-B01B-1404A875F3BF}" type="pres">
      <dgm:prSet presAssocID="{7AA05E60-8F52-43A3-86D1-DD1ED78CFDBF}" presName="root2" presStyleCnt="0"/>
      <dgm:spPr/>
    </dgm:pt>
    <dgm:pt modelId="{62145278-A222-4EA7-9110-EDD5F4B53B16}" type="pres">
      <dgm:prSet presAssocID="{7AA05E60-8F52-43A3-86D1-DD1ED78CFDBF}" presName="LevelTwoTextNode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71FB47-3AE9-43F5-BE6B-DD33961F0215}" type="pres">
      <dgm:prSet presAssocID="{7AA05E60-8F52-43A3-86D1-DD1ED78CFDBF}" presName="level3hierChild" presStyleCnt="0"/>
      <dgm:spPr/>
    </dgm:pt>
    <dgm:pt modelId="{84593DD0-481F-4FF8-8CC3-C722816519D2}" type="pres">
      <dgm:prSet presAssocID="{5808A3C7-A4B4-4326-B836-20680C1A4610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11433362-4FC1-4874-BA0C-AC1570ECD778}" type="pres">
      <dgm:prSet presAssocID="{5808A3C7-A4B4-4326-B836-20680C1A4610}" presName="connTx" presStyleLbl="parChTrans1D2" presStyleIdx="5" presStyleCnt="6"/>
      <dgm:spPr/>
      <dgm:t>
        <a:bodyPr/>
        <a:lstStyle/>
        <a:p>
          <a:endParaRPr lang="ru-RU"/>
        </a:p>
      </dgm:t>
    </dgm:pt>
    <dgm:pt modelId="{49361631-B9EB-42E5-BDB5-560AA96EB296}" type="pres">
      <dgm:prSet presAssocID="{8DAAE2E8-0CEB-466E-913B-02F06604BE30}" presName="root2" presStyleCnt="0"/>
      <dgm:spPr/>
    </dgm:pt>
    <dgm:pt modelId="{DC1E89D5-422C-46B3-A65B-E4EBAC98AC07}" type="pres">
      <dgm:prSet presAssocID="{8DAAE2E8-0CEB-466E-913B-02F06604BE30}" presName="LevelTwoTextNode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A479DC-BA06-42C3-8073-13196A1752CB}" type="pres">
      <dgm:prSet presAssocID="{8DAAE2E8-0CEB-466E-913B-02F06604BE30}" presName="level3hierChild" presStyleCnt="0"/>
      <dgm:spPr/>
    </dgm:pt>
  </dgm:ptLst>
  <dgm:cxnLst>
    <dgm:cxn modelId="{F20D4711-C5D8-4A14-8834-86DC18480B32}" srcId="{61E18137-A08B-475C-85BC-B8CEFE89E994}" destId="{FDEB83E0-07B3-468C-886D-D8E31792A817}" srcOrd="1" destOrd="0" parTransId="{EC8ADABC-9736-47B0-8818-638BA08AAE96}" sibTransId="{CECA4EC7-6CBD-4401-A6CD-4C8B03F0AFEF}"/>
    <dgm:cxn modelId="{EA1D3A77-1365-47A2-83A0-40000F763DCE}" type="presOf" srcId="{C8288176-4374-462D-B148-E2CEBCFDA2D9}" destId="{6BFF4495-F9CA-4035-A5D4-B6FF345C360D}" srcOrd="0" destOrd="0" presId="urn:microsoft.com/office/officeart/2008/layout/HorizontalMultiLevelHierarchy"/>
    <dgm:cxn modelId="{89250A2C-ED44-47D2-8B7D-74C44E50C30F}" type="presOf" srcId="{95A83E80-B1E3-4163-8B76-086130540693}" destId="{878D0196-BE78-45BB-AA47-5E1964326F81}" srcOrd="1" destOrd="0" presId="urn:microsoft.com/office/officeart/2008/layout/HorizontalMultiLevelHierarchy"/>
    <dgm:cxn modelId="{8972B9C8-3B5E-4374-B555-5578326917FF}" type="presOf" srcId="{EC8ADABC-9736-47B0-8818-638BA08AAE96}" destId="{F677FB20-851C-4B10-95E3-D226325788F7}" srcOrd="0" destOrd="0" presId="urn:microsoft.com/office/officeart/2008/layout/HorizontalMultiLevelHierarchy"/>
    <dgm:cxn modelId="{C7A574C0-B97E-455B-A768-85970A4D87FF}" type="presOf" srcId="{5808A3C7-A4B4-4326-B836-20680C1A4610}" destId="{84593DD0-481F-4FF8-8CC3-C722816519D2}" srcOrd="0" destOrd="0" presId="urn:microsoft.com/office/officeart/2008/layout/HorizontalMultiLevelHierarchy"/>
    <dgm:cxn modelId="{B738E3B9-0F1C-4693-80B9-FD5A325BB058}" srcId="{61E18137-A08B-475C-85BC-B8CEFE89E994}" destId="{7AA05E60-8F52-43A3-86D1-DD1ED78CFDBF}" srcOrd="4" destOrd="0" parTransId="{95A83E80-B1E3-4163-8B76-086130540693}" sibTransId="{3CB75B34-81F7-46EB-A140-AC33C7F5EAB7}"/>
    <dgm:cxn modelId="{0D62EAAB-064C-49E6-B01C-C4337B7FDDCB}" type="presOf" srcId="{38BAFF52-4AD8-4EEC-8150-DE37226D3097}" destId="{E203F1BA-9FA3-43A6-B22B-98E48A5F5F54}" srcOrd="1" destOrd="0" presId="urn:microsoft.com/office/officeart/2008/layout/HorizontalMultiLevelHierarchy"/>
    <dgm:cxn modelId="{8E9DAE66-1407-4CC7-840F-0064F1F34B82}" type="presOf" srcId="{8DAAE2E8-0CEB-466E-913B-02F06604BE30}" destId="{DC1E89D5-422C-46B3-A65B-E4EBAC98AC07}" srcOrd="0" destOrd="0" presId="urn:microsoft.com/office/officeart/2008/layout/HorizontalMultiLevelHierarchy"/>
    <dgm:cxn modelId="{FF223A73-35FD-4A14-8013-4EBF7E0D6BEF}" type="presOf" srcId="{FFAC2F65-D92B-4B92-A3C5-FD0CE87037F7}" destId="{73EC54E1-48E6-4F19-A466-486322625541}" srcOrd="0" destOrd="0" presId="urn:microsoft.com/office/officeart/2008/layout/HorizontalMultiLevelHierarchy"/>
    <dgm:cxn modelId="{5C3A948F-1D50-40B7-A63C-40E9CCA7E455}" type="presOf" srcId="{690A5476-03BA-4FCC-9296-0A10E54EE960}" destId="{3A5F4F11-B995-4EBC-B78F-FB002890D01F}" srcOrd="0" destOrd="0" presId="urn:microsoft.com/office/officeart/2008/layout/HorizontalMultiLevelHierarchy"/>
    <dgm:cxn modelId="{404EA402-9FE6-494F-9CD0-132C9F5EBBA5}" srcId="{61E18137-A08B-475C-85BC-B8CEFE89E994}" destId="{690A5476-03BA-4FCC-9296-0A10E54EE960}" srcOrd="2" destOrd="0" parTransId="{CFD787AD-904F-4987-A278-29A2A3FCB113}" sibTransId="{770C45A8-618F-40FB-B865-7CC7FB59F2CB}"/>
    <dgm:cxn modelId="{E5030088-69C6-45EA-A55D-7F01617F86BA}" type="presOf" srcId="{38BAFF52-4AD8-4EEC-8150-DE37226D3097}" destId="{3D5BF0B9-9179-4811-905F-2C23F44F8A9B}" srcOrd="0" destOrd="0" presId="urn:microsoft.com/office/officeart/2008/layout/HorizontalMultiLevelHierarchy"/>
    <dgm:cxn modelId="{63A50342-5095-4999-AC82-004D82BE14F7}" srcId="{61E18137-A08B-475C-85BC-B8CEFE89E994}" destId="{FFAC2F65-D92B-4B92-A3C5-FD0CE87037F7}" srcOrd="3" destOrd="0" parTransId="{9787E71C-FBD1-4458-9F8E-EE5682D0EBB7}" sibTransId="{FA1AE6B8-5D5C-4F83-9441-1461A1CABADB}"/>
    <dgm:cxn modelId="{9BDB562A-5220-4897-8CF0-9404D6199F4B}" type="presOf" srcId="{CFD787AD-904F-4987-A278-29A2A3FCB113}" destId="{69748AED-C3F5-49AB-8AC1-8B3D59FDE87D}" srcOrd="0" destOrd="0" presId="urn:microsoft.com/office/officeart/2008/layout/HorizontalMultiLevelHierarchy"/>
    <dgm:cxn modelId="{BE4AD69E-1B11-4A8C-B504-0A7867A34929}" type="presOf" srcId="{5CEB01A7-DC09-4FB1-8C76-408B4FF94552}" destId="{99E6FFF1-1F3B-44E3-9A69-10CB3D1921C0}" srcOrd="0" destOrd="0" presId="urn:microsoft.com/office/officeart/2008/layout/HorizontalMultiLevelHierarchy"/>
    <dgm:cxn modelId="{8E97C56F-6C87-49B9-A7BD-5594C7B1F5C0}" type="presOf" srcId="{FDEB83E0-07B3-468C-886D-D8E31792A817}" destId="{7459E7B2-5585-4ECC-899A-89FBA315D5A4}" srcOrd="0" destOrd="0" presId="urn:microsoft.com/office/officeart/2008/layout/HorizontalMultiLevelHierarchy"/>
    <dgm:cxn modelId="{F105AF90-E653-44D4-B9DD-DF37A1D7F2A6}" type="presOf" srcId="{7AA05E60-8F52-43A3-86D1-DD1ED78CFDBF}" destId="{62145278-A222-4EA7-9110-EDD5F4B53B16}" srcOrd="0" destOrd="0" presId="urn:microsoft.com/office/officeart/2008/layout/HorizontalMultiLevelHierarchy"/>
    <dgm:cxn modelId="{B99D0EDD-9E7D-49C0-9096-532BAC56902F}" type="presOf" srcId="{9787E71C-FBD1-4458-9F8E-EE5682D0EBB7}" destId="{1F3CE9CA-5D08-4F32-AD4F-279120E88F2C}" srcOrd="0" destOrd="0" presId="urn:microsoft.com/office/officeart/2008/layout/HorizontalMultiLevelHierarchy"/>
    <dgm:cxn modelId="{07ADB4D7-E687-42F8-95D9-61236817FD5F}" type="presOf" srcId="{9787E71C-FBD1-4458-9F8E-EE5682D0EBB7}" destId="{EEF8231A-53E6-43BD-8B0A-AD7F7145CC04}" srcOrd="1" destOrd="0" presId="urn:microsoft.com/office/officeart/2008/layout/HorizontalMultiLevelHierarchy"/>
    <dgm:cxn modelId="{D0F5F0AF-CC89-4460-A98F-3681568961C8}" type="presOf" srcId="{95A83E80-B1E3-4163-8B76-086130540693}" destId="{9325A1C3-2A1B-474B-9D5E-87732B6E7D2B}" srcOrd="0" destOrd="0" presId="urn:microsoft.com/office/officeart/2008/layout/HorizontalMultiLevelHierarchy"/>
    <dgm:cxn modelId="{3008DEA4-7C2E-445E-9B73-F70FFF090DDB}" type="presOf" srcId="{5808A3C7-A4B4-4326-B836-20680C1A4610}" destId="{11433362-4FC1-4874-BA0C-AC1570ECD778}" srcOrd="1" destOrd="0" presId="urn:microsoft.com/office/officeart/2008/layout/HorizontalMultiLevelHierarchy"/>
    <dgm:cxn modelId="{484821A0-EE46-4F9C-AE33-AFF7C0CDCCDC}" type="presOf" srcId="{EC8ADABC-9736-47B0-8818-638BA08AAE96}" destId="{47FF67C7-EA9F-462B-B482-8A78D2D0CB46}" srcOrd="1" destOrd="0" presId="urn:microsoft.com/office/officeart/2008/layout/HorizontalMultiLevelHierarchy"/>
    <dgm:cxn modelId="{09770960-42DB-4012-B275-F131F28D85D3}" type="presOf" srcId="{CFD787AD-904F-4987-A278-29A2A3FCB113}" destId="{4CA2DFF9-E5EF-4C7B-8218-FA08B55020C1}" srcOrd="1" destOrd="0" presId="urn:microsoft.com/office/officeart/2008/layout/HorizontalMultiLevelHierarchy"/>
    <dgm:cxn modelId="{F5AE5626-3A6D-4A35-8736-805A082238CE}" srcId="{C8288176-4374-462D-B148-E2CEBCFDA2D9}" destId="{61E18137-A08B-475C-85BC-B8CEFE89E994}" srcOrd="0" destOrd="0" parTransId="{E407D4B7-77FF-444F-A398-8AA68C041023}" sibTransId="{C14759CC-41A0-4083-86D4-A5CF7DE7E4CB}"/>
    <dgm:cxn modelId="{4F9ED29B-7E2F-4E72-8E4F-8A86C888EC7C}" type="presOf" srcId="{61E18137-A08B-475C-85BC-B8CEFE89E994}" destId="{6C3F18B7-175C-4247-BDBB-F29008053426}" srcOrd="0" destOrd="0" presId="urn:microsoft.com/office/officeart/2008/layout/HorizontalMultiLevelHierarchy"/>
    <dgm:cxn modelId="{4C2FEA6C-C569-45FC-914F-F72A6F921A74}" srcId="{61E18137-A08B-475C-85BC-B8CEFE89E994}" destId="{8DAAE2E8-0CEB-466E-913B-02F06604BE30}" srcOrd="5" destOrd="0" parTransId="{5808A3C7-A4B4-4326-B836-20680C1A4610}" sibTransId="{4C9B7827-D891-4AD4-9573-1FFBA45A95D0}"/>
    <dgm:cxn modelId="{2DC0FE53-EC8E-4CD3-B24C-E6B4B81AEB31}" srcId="{61E18137-A08B-475C-85BC-B8CEFE89E994}" destId="{5CEB01A7-DC09-4FB1-8C76-408B4FF94552}" srcOrd="0" destOrd="0" parTransId="{38BAFF52-4AD8-4EEC-8150-DE37226D3097}" sibTransId="{342F74D1-4C84-4801-AAFA-FF3828E6D218}"/>
    <dgm:cxn modelId="{8712460E-C928-469C-9C60-08270F4C73F1}" type="presParOf" srcId="{6BFF4495-F9CA-4035-A5D4-B6FF345C360D}" destId="{9F9DE654-E24F-4B64-B14E-F927A2C71117}" srcOrd="0" destOrd="0" presId="urn:microsoft.com/office/officeart/2008/layout/HorizontalMultiLevelHierarchy"/>
    <dgm:cxn modelId="{E6663D34-0516-4362-B985-77D21EB1BF2A}" type="presParOf" srcId="{9F9DE654-E24F-4B64-B14E-F927A2C71117}" destId="{6C3F18B7-175C-4247-BDBB-F29008053426}" srcOrd="0" destOrd="0" presId="urn:microsoft.com/office/officeart/2008/layout/HorizontalMultiLevelHierarchy"/>
    <dgm:cxn modelId="{8369903B-AAB2-4E69-91F9-93EB9842A626}" type="presParOf" srcId="{9F9DE654-E24F-4B64-B14E-F927A2C71117}" destId="{6C34DA4E-B198-4A5A-B90A-3E2335174E6A}" srcOrd="1" destOrd="0" presId="urn:microsoft.com/office/officeart/2008/layout/HorizontalMultiLevelHierarchy"/>
    <dgm:cxn modelId="{92CFA673-DFE6-4F61-A637-5BDA4E44E09A}" type="presParOf" srcId="{6C34DA4E-B198-4A5A-B90A-3E2335174E6A}" destId="{3D5BF0B9-9179-4811-905F-2C23F44F8A9B}" srcOrd="0" destOrd="0" presId="urn:microsoft.com/office/officeart/2008/layout/HorizontalMultiLevelHierarchy"/>
    <dgm:cxn modelId="{CBDC885D-A29D-4B70-A142-AD11218CA368}" type="presParOf" srcId="{3D5BF0B9-9179-4811-905F-2C23F44F8A9B}" destId="{E203F1BA-9FA3-43A6-B22B-98E48A5F5F54}" srcOrd="0" destOrd="0" presId="urn:microsoft.com/office/officeart/2008/layout/HorizontalMultiLevelHierarchy"/>
    <dgm:cxn modelId="{8FF0B660-5FAA-4D02-965F-A6ABF3E1F434}" type="presParOf" srcId="{6C34DA4E-B198-4A5A-B90A-3E2335174E6A}" destId="{5030AD9D-FC81-4806-897C-475449943C0F}" srcOrd="1" destOrd="0" presId="urn:microsoft.com/office/officeart/2008/layout/HorizontalMultiLevelHierarchy"/>
    <dgm:cxn modelId="{2DC903FD-6EE7-47C0-A814-FE8E4EBFEB4A}" type="presParOf" srcId="{5030AD9D-FC81-4806-897C-475449943C0F}" destId="{99E6FFF1-1F3B-44E3-9A69-10CB3D1921C0}" srcOrd="0" destOrd="0" presId="urn:microsoft.com/office/officeart/2008/layout/HorizontalMultiLevelHierarchy"/>
    <dgm:cxn modelId="{43E2CE1D-F6D9-4041-9BE2-7913124837F3}" type="presParOf" srcId="{5030AD9D-FC81-4806-897C-475449943C0F}" destId="{CED47EF9-D8FC-4D31-9F3C-EC4CA9B58346}" srcOrd="1" destOrd="0" presId="urn:microsoft.com/office/officeart/2008/layout/HorizontalMultiLevelHierarchy"/>
    <dgm:cxn modelId="{2F8DAE70-A929-4E40-8172-30B7A34B3FDB}" type="presParOf" srcId="{6C34DA4E-B198-4A5A-B90A-3E2335174E6A}" destId="{F677FB20-851C-4B10-95E3-D226325788F7}" srcOrd="2" destOrd="0" presId="urn:microsoft.com/office/officeart/2008/layout/HorizontalMultiLevelHierarchy"/>
    <dgm:cxn modelId="{FDE0F29B-CC96-4258-9AA4-D14951504A3C}" type="presParOf" srcId="{F677FB20-851C-4B10-95E3-D226325788F7}" destId="{47FF67C7-EA9F-462B-B482-8A78D2D0CB46}" srcOrd="0" destOrd="0" presId="urn:microsoft.com/office/officeart/2008/layout/HorizontalMultiLevelHierarchy"/>
    <dgm:cxn modelId="{67586D96-0CFE-4B1F-80BA-E8B6D56EE787}" type="presParOf" srcId="{6C34DA4E-B198-4A5A-B90A-3E2335174E6A}" destId="{70520967-E4E5-4763-B208-847B57A63AF6}" srcOrd="3" destOrd="0" presId="urn:microsoft.com/office/officeart/2008/layout/HorizontalMultiLevelHierarchy"/>
    <dgm:cxn modelId="{C74BCEE3-8B1A-4148-A370-4C451AFFD9D9}" type="presParOf" srcId="{70520967-E4E5-4763-B208-847B57A63AF6}" destId="{7459E7B2-5585-4ECC-899A-89FBA315D5A4}" srcOrd="0" destOrd="0" presId="urn:microsoft.com/office/officeart/2008/layout/HorizontalMultiLevelHierarchy"/>
    <dgm:cxn modelId="{1B6CE758-E23E-4E7E-AED6-79F0BA70BC7D}" type="presParOf" srcId="{70520967-E4E5-4763-B208-847B57A63AF6}" destId="{E8177BC6-1FEA-4ABE-A9D1-EEA59F223C1C}" srcOrd="1" destOrd="0" presId="urn:microsoft.com/office/officeart/2008/layout/HorizontalMultiLevelHierarchy"/>
    <dgm:cxn modelId="{EE1E490A-69B3-4F51-A34A-5FD20772771C}" type="presParOf" srcId="{6C34DA4E-B198-4A5A-B90A-3E2335174E6A}" destId="{69748AED-C3F5-49AB-8AC1-8B3D59FDE87D}" srcOrd="4" destOrd="0" presId="urn:microsoft.com/office/officeart/2008/layout/HorizontalMultiLevelHierarchy"/>
    <dgm:cxn modelId="{4142FB56-33C8-46B9-9F3F-F9A8A086C8C7}" type="presParOf" srcId="{69748AED-C3F5-49AB-8AC1-8B3D59FDE87D}" destId="{4CA2DFF9-E5EF-4C7B-8218-FA08B55020C1}" srcOrd="0" destOrd="0" presId="urn:microsoft.com/office/officeart/2008/layout/HorizontalMultiLevelHierarchy"/>
    <dgm:cxn modelId="{20F759F6-A848-4B58-944F-A380E3839F89}" type="presParOf" srcId="{6C34DA4E-B198-4A5A-B90A-3E2335174E6A}" destId="{E6150235-640D-4AA1-997F-5427F0377472}" srcOrd="5" destOrd="0" presId="urn:microsoft.com/office/officeart/2008/layout/HorizontalMultiLevelHierarchy"/>
    <dgm:cxn modelId="{F9547294-1531-4AB0-8716-A4205C212196}" type="presParOf" srcId="{E6150235-640D-4AA1-997F-5427F0377472}" destId="{3A5F4F11-B995-4EBC-B78F-FB002890D01F}" srcOrd="0" destOrd="0" presId="urn:microsoft.com/office/officeart/2008/layout/HorizontalMultiLevelHierarchy"/>
    <dgm:cxn modelId="{0D2C948D-23D6-4E30-AE40-8EBB442C7F51}" type="presParOf" srcId="{E6150235-640D-4AA1-997F-5427F0377472}" destId="{0204F118-2233-46CF-9103-706C792AE9A2}" srcOrd="1" destOrd="0" presId="urn:microsoft.com/office/officeart/2008/layout/HorizontalMultiLevelHierarchy"/>
    <dgm:cxn modelId="{BB219E48-0A6F-4A4A-8BA1-3A762C6E268A}" type="presParOf" srcId="{6C34DA4E-B198-4A5A-B90A-3E2335174E6A}" destId="{1F3CE9CA-5D08-4F32-AD4F-279120E88F2C}" srcOrd="6" destOrd="0" presId="urn:microsoft.com/office/officeart/2008/layout/HorizontalMultiLevelHierarchy"/>
    <dgm:cxn modelId="{ED7BFB7B-6323-4F2A-AA15-659A8E8F3A91}" type="presParOf" srcId="{1F3CE9CA-5D08-4F32-AD4F-279120E88F2C}" destId="{EEF8231A-53E6-43BD-8B0A-AD7F7145CC04}" srcOrd="0" destOrd="0" presId="urn:microsoft.com/office/officeart/2008/layout/HorizontalMultiLevelHierarchy"/>
    <dgm:cxn modelId="{5B6257FD-2649-40D9-ABE0-B400BF5AFABB}" type="presParOf" srcId="{6C34DA4E-B198-4A5A-B90A-3E2335174E6A}" destId="{A622A738-B75E-4BCA-A85A-73BE8281582B}" srcOrd="7" destOrd="0" presId="urn:microsoft.com/office/officeart/2008/layout/HorizontalMultiLevelHierarchy"/>
    <dgm:cxn modelId="{00B90EF9-2980-4844-A052-7FF7E941C6A7}" type="presParOf" srcId="{A622A738-B75E-4BCA-A85A-73BE8281582B}" destId="{73EC54E1-48E6-4F19-A466-486322625541}" srcOrd="0" destOrd="0" presId="urn:microsoft.com/office/officeart/2008/layout/HorizontalMultiLevelHierarchy"/>
    <dgm:cxn modelId="{E4E863E6-CD8C-420E-A0CB-0C51C5A4117F}" type="presParOf" srcId="{A622A738-B75E-4BCA-A85A-73BE8281582B}" destId="{28F463DD-AC28-404D-AF3C-02CD09A0BBF2}" srcOrd="1" destOrd="0" presId="urn:microsoft.com/office/officeart/2008/layout/HorizontalMultiLevelHierarchy"/>
    <dgm:cxn modelId="{4C774311-7F6F-4F19-AD09-D25C4EE71842}" type="presParOf" srcId="{6C34DA4E-B198-4A5A-B90A-3E2335174E6A}" destId="{9325A1C3-2A1B-474B-9D5E-87732B6E7D2B}" srcOrd="8" destOrd="0" presId="urn:microsoft.com/office/officeart/2008/layout/HorizontalMultiLevelHierarchy"/>
    <dgm:cxn modelId="{7D1CAF99-7CFE-4896-8D39-BF75EE19C622}" type="presParOf" srcId="{9325A1C3-2A1B-474B-9D5E-87732B6E7D2B}" destId="{878D0196-BE78-45BB-AA47-5E1964326F81}" srcOrd="0" destOrd="0" presId="urn:microsoft.com/office/officeart/2008/layout/HorizontalMultiLevelHierarchy"/>
    <dgm:cxn modelId="{11CDE445-5D20-41BF-92B4-3ED00E02BF20}" type="presParOf" srcId="{6C34DA4E-B198-4A5A-B90A-3E2335174E6A}" destId="{C6794DD5-AA98-4BF4-B01B-1404A875F3BF}" srcOrd="9" destOrd="0" presId="urn:microsoft.com/office/officeart/2008/layout/HorizontalMultiLevelHierarchy"/>
    <dgm:cxn modelId="{341F1D6D-EC13-478C-9C85-8442C337E090}" type="presParOf" srcId="{C6794DD5-AA98-4BF4-B01B-1404A875F3BF}" destId="{62145278-A222-4EA7-9110-EDD5F4B53B16}" srcOrd="0" destOrd="0" presId="urn:microsoft.com/office/officeart/2008/layout/HorizontalMultiLevelHierarchy"/>
    <dgm:cxn modelId="{773589AA-EAC8-4D61-9C83-7B8FD151817A}" type="presParOf" srcId="{C6794DD5-AA98-4BF4-B01B-1404A875F3BF}" destId="{CA71FB47-3AE9-43F5-BE6B-DD33961F0215}" srcOrd="1" destOrd="0" presId="urn:microsoft.com/office/officeart/2008/layout/HorizontalMultiLevelHierarchy"/>
    <dgm:cxn modelId="{6FB22CCA-2032-469D-9DAB-1F646DA17881}" type="presParOf" srcId="{6C34DA4E-B198-4A5A-B90A-3E2335174E6A}" destId="{84593DD0-481F-4FF8-8CC3-C722816519D2}" srcOrd="10" destOrd="0" presId="urn:microsoft.com/office/officeart/2008/layout/HorizontalMultiLevelHierarchy"/>
    <dgm:cxn modelId="{2505FD9B-64E2-4414-B1EE-AB5727AD07BA}" type="presParOf" srcId="{84593DD0-481F-4FF8-8CC3-C722816519D2}" destId="{11433362-4FC1-4874-BA0C-AC1570ECD778}" srcOrd="0" destOrd="0" presId="urn:microsoft.com/office/officeart/2008/layout/HorizontalMultiLevelHierarchy"/>
    <dgm:cxn modelId="{2E922999-1983-41F6-AA3F-1555FDCEBBF2}" type="presParOf" srcId="{6C34DA4E-B198-4A5A-B90A-3E2335174E6A}" destId="{49361631-B9EB-42E5-BDB5-560AA96EB296}" srcOrd="11" destOrd="0" presId="urn:microsoft.com/office/officeart/2008/layout/HorizontalMultiLevelHierarchy"/>
    <dgm:cxn modelId="{71AB15C4-7D1B-4D6D-9603-BFB595AA4B4D}" type="presParOf" srcId="{49361631-B9EB-42E5-BDB5-560AA96EB296}" destId="{DC1E89D5-422C-46B3-A65B-E4EBAC98AC07}" srcOrd="0" destOrd="0" presId="urn:microsoft.com/office/officeart/2008/layout/HorizontalMultiLevelHierarchy"/>
    <dgm:cxn modelId="{431952E0-3A6F-4DA6-A94A-7DEA3DC61A49}" type="presParOf" srcId="{49361631-B9EB-42E5-BDB5-560AA96EB296}" destId="{0DA479DC-BA06-42C3-8073-13196A1752C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  <a:ext uri="{C62137D5-CB1D-491B-B009-E17868A290BF}">
      <dgm14:recolorImg xmlns:dgm14="http://schemas.microsoft.com/office/drawing/2010/diagram" xmlns="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B0D32-51CD-4D88-8E71-913A963872FA}">
      <dsp:nvSpPr>
        <dsp:cNvPr id="0" name=""/>
        <dsp:cNvSpPr/>
      </dsp:nvSpPr>
      <dsp:spPr>
        <a:xfrm rot="5400000">
          <a:off x="4852000" y="-1941609"/>
          <a:ext cx="872534" cy="4977192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76213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проблемы здоровья молодого поколения неоспорима</a:t>
          </a:r>
          <a:endParaRPr lang="ru-RU" sz="1500" kern="1200" dirty="0"/>
        </a:p>
        <a:p>
          <a:pPr marL="176213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вопросов военно-патриотического воспитания</a:t>
          </a:r>
          <a:endParaRPr lang="ru-RU" sz="1500" kern="1200" dirty="0"/>
        </a:p>
      </dsp:txBody>
      <dsp:txXfrm rot="-5400000">
        <a:off x="2799671" y="153314"/>
        <a:ext cx="4934598" cy="787346"/>
      </dsp:txXfrm>
    </dsp:sp>
    <dsp:sp modelId="{C7C159D8-D359-4969-8744-FB2F3B358B1B}">
      <dsp:nvSpPr>
        <dsp:cNvPr id="0" name=""/>
        <dsp:cNvSpPr/>
      </dsp:nvSpPr>
      <dsp:spPr>
        <a:xfrm>
          <a:off x="0" y="1652"/>
          <a:ext cx="2799671" cy="109066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Актуальность</a:t>
          </a:r>
          <a:endParaRPr lang="ru-RU" sz="3000" kern="1200" dirty="0"/>
        </a:p>
      </dsp:txBody>
      <dsp:txXfrm>
        <a:off x="53242" y="54894"/>
        <a:ext cx="2693187" cy="984184"/>
      </dsp:txXfrm>
    </dsp:sp>
    <dsp:sp modelId="{8D2C38EA-D270-4047-9FD1-1BF01CB6A41E}">
      <dsp:nvSpPr>
        <dsp:cNvPr id="0" name=""/>
        <dsp:cNvSpPr/>
      </dsp:nvSpPr>
      <dsp:spPr>
        <a:xfrm rot="5400000">
          <a:off x="4852000" y="-796408"/>
          <a:ext cx="872534" cy="4977192"/>
        </a:xfrm>
        <a:prstGeom prst="round2Same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Уровня  протестной активности молодежи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Про проблемы  употребления алкоголя  подростками и молодежью</a:t>
          </a:r>
          <a:endParaRPr lang="ru-RU" sz="1500" kern="1200" dirty="0"/>
        </a:p>
      </dsp:txBody>
      <dsp:txXfrm rot="-5400000">
        <a:off x="2799671" y="1298515"/>
        <a:ext cx="4934598" cy="787346"/>
      </dsp:txXfrm>
    </dsp:sp>
    <dsp:sp modelId="{1A566DFC-35E5-4D6F-B734-9697CEAF2535}">
      <dsp:nvSpPr>
        <dsp:cNvPr id="0" name=""/>
        <dsp:cNvSpPr/>
      </dsp:nvSpPr>
      <dsp:spPr>
        <a:xfrm>
          <a:off x="0" y="1146853"/>
          <a:ext cx="2799671" cy="1090668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Актуальность</a:t>
          </a:r>
          <a:endParaRPr lang="ru-RU" sz="3000" kern="1200" dirty="0"/>
        </a:p>
      </dsp:txBody>
      <dsp:txXfrm>
        <a:off x="53242" y="1200095"/>
        <a:ext cx="2693187" cy="984184"/>
      </dsp:txXfrm>
    </dsp:sp>
    <dsp:sp modelId="{FD32855D-1FFD-4071-BC10-3E8A96E57621}">
      <dsp:nvSpPr>
        <dsp:cNvPr id="0" name=""/>
        <dsp:cNvSpPr/>
      </dsp:nvSpPr>
      <dsp:spPr>
        <a:xfrm rot="5400000">
          <a:off x="4852000" y="348792"/>
          <a:ext cx="872534" cy="4977192"/>
        </a:xfrm>
        <a:prstGeom prst="round2Same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err="1" smtClean="0">
              <a:latin typeface="Times New Roman" pitchFamily="18" charset="0"/>
              <a:cs typeface="Times New Roman" pitchFamily="18" charset="0"/>
            </a:rPr>
            <a:t>суицидности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  среди  молодежи 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методов  и уровня образования</a:t>
          </a:r>
          <a:endParaRPr lang="ru-RU" sz="1500" kern="1200" dirty="0"/>
        </a:p>
      </dsp:txBody>
      <dsp:txXfrm rot="-5400000">
        <a:off x="2799671" y="2443715"/>
        <a:ext cx="4934598" cy="787346"/>
      </dsp:txXfrm>
    </dsp:sp>
    <dsp:sp modelId="{E19F5C79-45F7-497E-B046-91FD9B4D1C9B}">
      <dsp:nvSpPr>
        <dsp:cNvPr id="0" name=""/>
        <dsp:cNvSpPr/>
      </dsp:nvSpPr>
      <dsp:spPr>
        <a:xfrm>
          <a:off x="0" y="2292055"/>
          <a:ext cx="2799671" cy="1090668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Times New Roman" pitchFamily="18" charset="0"/>
              <a:cs typeface="Times New Roman" pitchFamily="18" charset="0"/>
            </a:rPr>
            <a:t>Актуальность</a:t>
          </a:r>
          <a:endParaRPr lang="ru-RU" sz="3000" kern="1200" dirty="0"/>
        </a:p>
      </dsp:txBody>
      <dsp:txXfrm>
        <a:off x="53242" y="2345297"/>
        <a:ext cx="2693187" cy="9841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593DD0-481F-4FF8-8CC3-C722816519D2}">
      <dsp:nvSpPr>
        <dsp:cNvPr id="0" name=""/>
        <dsp:cNvSpPr/>
      </dsp:nvSpPr>
      <dsp:spPr>
        <a:xfrm>
          <a:off x="2989192" y="2844316"/>
          <a:ext cx="514462" cy="24507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231" y="0"/>
              </a:lnTo>
              <a:lnTo>
                <a:pt x="257231" y="2450757"/>
              </a:lnTo>
              <a:lnTo>
                <a:pt x="514462" y="245075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183819" y="4007090"/>
        <a:ext cx="125208" cy="125208"/>
      </dsp:txXfrm>
    </dsp:sp>
    <dsp:sp modelId="{9325A1C3-2A1B-474B-9D5E-87732B6E7D2B}">
      <dsp:nvSpPr>
        <dsp:cNvPr id="0" name=""/>
        <dsp:cNvSpPr/>
      </dsp:nvSpPr>
      <dsp:spPr>
        <a:xfrm>
          <a:off x="2989192" y="2844316"/>
          <a:ext cx="514462" cy="14704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231" y="0"/>
              </a:lnTo>
              <a:lnTo>
                <a:pt x="257231" y="1470454"/>
              </a:lnTo>
              <a:lnTo>
                <a:pt x="514462" y="147045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07477" y="3540596"/>
        <a:ext cx="77892" cy="77892"/>
      </dsp:txXfrm>
    </dsp:sp>
    <dsp:sp modelId="{1F3CE9CA-5D08-4F32-AD4F-279120E88F2C}">
      <dsp:nvSpPr>
        <dsp:cNvPr id="0" name=""/>
        <dsp:cNvSpPr/>
      </dsp:nvSpPr>
      <dsp:spPr>
        <a:xfrm>
          <a:off x="2989192" y="2844316"/>
          <a:ext cx="514462" cy="490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231" y="0"/>
              </a:lnTo>
              <a:lnTo>
                <a:pt x="257231" y="490151"/>
              </a:lnTo>
              <a:lnTo>
                <a:pt x="514462" y="49015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28659" y="3071627"/>
        <a:ext cx="35528" cy="35528"/>
      </dsp:txXfrm>
    </dsp:sp>
    <dsp:sp modelId="{69748AED-C3F5-49AB-8AC1-8B3D59FDE87D}">
      <dsp:nvSpPr>
        <dsp:cNvPr id="0" name=""/>
        <dsp:cNvSpPr/>
      </dsp:nvSpPr>
      <dsp:spPr>
        <a:xfrm>
          <a:off x="2989192" y="2354164"/>
          <a:ext cx="514462" cy="490151"/>
        </a:xfrm>
        <a:custGeom>
          <a:avLst/>
          <a:gdLst/>
          <a:ahLst/>
          <a:cxnLst/>
          <a:rect l="0" t="0" r="0" b="0"/>
          <a:pathLst>
            <a:path>
              <a:moveTo>
                <a:pt x="0" y="490151"/>
              </a:moveTo>
              <a:lnTo>
                <a:pt x="257231" y="490151"/>
              </a:lnTo>
              <a:lnTo>
                <a:pt x="257231" y="0"/>
              </a:lnTo>
              <a:lnTo>
                <a:pt x="514462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28659" y="2581475"/>
        <a:ext cx="35528" cy="35528"/>
      </dsp:txXfrm>
    </dsp:sp>
    <dsp:sp modelId="{F677FB20-851C-4B10-95E3-D226325788F7}">
      <dsp:nvSpPr>
        <dsp:cNvPr id="0" name=""/>
        <dsp:cNvSpPr/>
      </dsp:nvSpPr>
      <dsp:spPr>
        <a:xfrm>
          <a:off x="2989192" y="1373861"/>
          <a:ext cx="514462" cy="1470454"/>
        </a:xfrm>
        <a:custGeom>
          <a:avLst/>
          <a:gdLst/>
          <a:ahLst/>
          <a:cxnLst/>
          <a:rect l="0" t="0" r="0" b="0"/>
          <a:pathLst>
            <a:path>
              <a:moveTo>
                <a:pt x="0" y="1470454"/>
              </a:moveTo>
              <a:lnTo>
                <a:pt x="257231" y="1470454"/>
              </a:lnTo>
              <a:lnTo>
                <a:pt x="257231" y="0"/>
              </a:lnTo>
              <a:lnTo>
                <a:pt x="514462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07477" y="2070142"/>
        <a:ext cx="77892" cy="77892"/>
      </dsp:txXfrm>
    </dsp:sp>
    <dsp:sp modelId="{3D5BF0B9-9179-4811-905F-2C23F44F8A9B}">
      <dsp:nvSpPr>
        <dsp:cNvPr id="0" name=""/>
        <dsp:cNvSpPr/>
      </dsp:nvSpPr>
      <dsp:spPr>
        <a:xfrm>
          <a:off x="2989192" y="393558"/>
          <a:ext cx="514462" cy="2450757"/>
        </a:xfrm>
        <a:custGeom>
          <a:avLst/>
          <a:gdLst/>
          <a:ahLst/>
          <a:cxnLst/>
          <a:rect l="0" t="0" r="0" b="0"/>
          <a:pathLst>
            <a:path>
              <a:moveTo>
                <a:pt x="0" y="2450757"/>
              </a:moveTo>
              <a:lnTo>
                <a:pt x="257231" y="2450757"/>
              </a:lnTo>
              <a:lnTo>
                <a:pt x="257231" y="0"/>
              </a:lnTo>
              <a:lnTo>
                <a:pt x="514462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183819" y="1556332"/>
        <a:ext cx="125208" cy="125208"/>
      </dsp:txXfrm>
    </dsp:sp>
    <dsp:sp modelId="{6C3F18B7-175C-4247-BDBB-F29008053426}">
      <dsp:nvSpPr>
        <dsp:cNvPr id="0" name=""/>
        <dsp:cNvSpPr/>
      </dsp:nvSpPr>
      <dsp:spPr>
        <a:xfrm rot="16200000">
          <a:off x="533275" y="2452194"/>
          <a:ext cx="4127591" cy="78424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itchFamily="18" charset="0"/>
              <a:cs typeface="Times New Roman" pitchFamily="18" charset="0"/>
            </a:rPr>
            <a:t>Повести ретроспективный анализ:</a:t>
          </a:r>
          <a:endParaRPr lang="ru-RU" sz="2700" kern="1200" dirty="0"/>
        </a:p>
      </dsp:txBody>
      <dsp:txXfrm>
        <a:off x="533275" y="2452194"/>
        <a:ext cx="4127591" cy="784242"/>
      </dsp:txXfrm>
    </dsp:sp>
    <dsp:sp modelId="{99E6FFF1-1F3B-44E3-9A69-10CB3D1921C0}">
      <dsp:nvSpPr>
        <dsp:cNvPr id="0" name=""/>
        <dsp:cNvSpPr/>
      </dsp:nvSpPr>
      <dsp:spPr>
        <a:xfrm>
          <a:off x="3503655" y="1437"/>
          <a:ext cx="2572314" cy="78424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вопросов военно-патриотического воспитания</a:t>
          </a:r>
          <a:endParaRPr lang="ru-RU" sz="1800" kern="1200" dirty="0"/>
        </a:p>
      </dsp:txBody>
      <dsp:txXfrm>
        <a:off x="3503655" y="1437"/>
        <a:ext cx="2572314" cy="784242"/>
      </dsp:txXfrm>
    </dsp:sp>
    <dsp:sp modelId="{7459E7B2-5585-4ECC-899A-89FBA315D5A4}">
      <dsp:nvSpPr>
        <dsp:cNvPr id="0" name=""/>
        <dsp:cNvSpPr/>
      </dsp:nvSpPr>
      <dsp:spPr>
        <a:xfrm>
          <a:off x="3503655" y="981740"/>
          <a:ext cx="2572314" cy="78424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уровня протестной активности молодежи</a:t>
          </a:r>
          <a:endParaRPr lang="ru-RU" sz="1800" kern="1200" dirty="0"/>
        </a:p>
      </dsp:txBody>
      <dsp:txXfrm>
        <a:off x="3503655" y="981740"/>
        <a:ext cx="2572314" cy="784242"/>
      </dsp:txXfrm>
    </dsp:sp>
    <dsp:sp modelId="{3A5F4F11-B995-4EBC-B78F-FB002890D01F}">
      <dsp:nvSpPr>
        <dsp:cNvPr id="0" name=""/>
        <dsp:cNvSpPr/>
      </dsp:nvSpPr>
      <dsp:spPr>
        <a:xfrm>
          <a:off x="3503655" y="1962043"/>
          <a:ext cx="2572314" cy="78424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проблемы здоровья молодого</a:t>
          </a:r>
          <a:br>
            <a:rPr lang="ru-RU" sz="18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поколения неоспорима</a:t>
          </a:r>
          <a:endParaRPr lang="ru-RU" sz="1800" kern="1200" dirty="0"/>
        </a:p>
      </dsp:txBody>
      <dsp:txXfrm>
        <a:off x="3503655" y="1962043"/>
        <a:ext cx="2572314" cy="784242"/>
      </dsp:txXfrm>
    </dsp:sp>
    <dsp:sp modelId="{73EC54E1-48E6-4F19-A466-486322625541}">
      <dsp:nvSpPr>
        <dsp:cNvPr id="0" name=""/>
        <dsp:cNvSpPr/>
      </dsp:nvSpPr>
      <dsp:spPr>
        <a:xfrm>
          <a:off x="3503655" y="2942346"/>
          <a:ext cx="2572314" cy="78424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проблемы  употребления алкоголя подростками и молодежью</a:t>
          </a:r>
          <a:endParaRPr lang="ru-RU" sz="1800" kern="1200" dirty="0"/>
        </a:p>
      </dsp:txBody>
      <dsp:txXfrm>
        <a:off x="3503655" y="2942346"/>
        <a:ext cx="2572314" cy="784242"/>
      </dsp:txXfrm>
    </dsp:sp>
    <dsp:sp modelId="{62145278-A222-4EA7-9110-EDD5F4B53B16}">
      <dsp:nvSpPr>
        <dsp:cNvPr id="0" name=""/>
        <dsp:cNvSpPr/>
      </dsp:nvSpPr>
      <dsp:spPr>
        <a:xfrm>
          <a:off x="3503655" y="3922649"/>
          <a:ext cx="2572314" cy="78424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суицидности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 среди молодежи</a:t>
          </a:r>
          <a:endParaRPr lang="ru-RU" sz="1800" kern="1200" dirty="0"/>
        </a:p>
      </dsp:txBody>
      <dsp:txXfrm>
        <a:off x="3503655" y="3922649"/>
        <a:ext cx="2572314" cy="784242"/>
      </dsp:txXfrm>
    </dsp:sp>
    <dsp:sp modelId="{DC1E89D5-422C-46B3-A65B-E4EBAC98AC07}">
      <dsp:nvSpPr>
        <dsp:cNvPr id="0" name=""/>
        <dsp:cNvSpPr/>
      </dsp:nvSpPr>
      <dsp:spPr>
        <a:xfrm>
          <a:off x="3503655" y="4902952"/>
          <a:ext cx="2572314" cy="78424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latin typeface="Times New Roman" pitchFamily="18" charset="0"/>
              <a:cs typeface="Times New Roman" pitchFamily="18" charset="0"/>
            </a:rPr>
            <a:t>методов  и уровня образования</a:t>
          </a:r>
          <a:endParaRPr lang="ru-RU" sz="1800" kern="1200" dirty="0"/>
        </a:p>
      </dsp:txBody>
      <dsp:txXfrm>
        <a:off x="3503655" y="4902952"/>
        <a:ext cx="2572314" cy="7842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D8E2A-8EB7-46C2-9298-95060DCA380E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39990-7234-4DE3-B1E6-C2E3FA7AD6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9492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307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Количество</a:t>
            </a:r>
            <a:r>
              <a:rPr lang="ru-RU" baseline="0" dirty="0" smtClean="0"/>
              <a:t> </a:t>
            </a:r>
            <a:r>
              <a:rPr lang="ru-RU" dirty="0" smtClean="0"/>
              <a:t>Заразившейся </a:t>
            </a:r>
            <a:r>
              <a:rPr lang="ru-RU" dirty="0" err="1" smtClean="0"/>
              <a:t>спидом</a:t>
            </a:r>
            <a:r>
              <a:rPr lang="ru-RU" baseline="0" dirty="0" smtClean="0"/>
              <a:t> молодежи в 2017 году составляла 2586, а в 2018году уменьшилось до 2542 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73746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Количество совершенных суицидов среди молодежи (14-28) в РК за 2015-2018 гг. </a:t>
            </a:r>
          </a:p>
          <a:p>
            <a:r>
              <a:rPr lang="ru-RU" dirty="0" smtClean="0"/>
              <a:t>Если в 15 году было 970, то к 18 году она снизилась на 393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19441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Рейтинг популярных социальных сетей среди молодежи,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самым популярным </a:t>
            </a:r>
            <a:r>
              <a:rPr lang="ru-RU" baseline="0" dirty="0" err="1" smtClean="0">
                <a:latin typeface="Times New Roman" pitchFamily="18" charset="0"/>
                <a:cs typeface="Times New Roman" pitchFamily="18" charset="0"/>
              </a:rPr>
              <a:t>окозался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aseline="0" dirty="0" err="1" smtClean="0">
                <a:latin typeface="Times New Roman" pitchFamily="18" charset="0"/>
                <a:cs typeface="Times New Roman" pitchFamily="18" charset="0"/>
              </a:rPr>
              <a:t>ватсап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85%. Далее идет </a:t>
            </a:r>
            <a:r>
              <a:rPr lang="ru-RU" baseline="0" dirty="0" err="1" smtClean="0">
                <a:latin typeface="Times New Roman" pitchFamily="18" charset="0"/>
                <a:cs typeface="Times New Roman" pitchFamily="18" charset="0"/>
              </a:rPr>
              <a:t>инстаграм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70%. А </a:t>
            </a:r>
            <a:r>
              <a:rPr lang="ru-RU" baseline="0" dirty="0" err="1" smtClean="0">
                <a:latin typeface="Times New Roman" pitchFamily="18" charset="0"/>
                <a:cs typeface="Times New Roman" pitchFamily="18" charset="0"/>
              </a:rPr>
              <a:t>фейсбуки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aseline="0" dirty="0" err="1" smtClean="0">
                <a:latin typeface="Times New Roman" pitchFamily="18" charset="0"/>
                <a:cs typeface="Times New Roman" pitchFamily="18" charset="0"/>
              </a:rPr>
              <a:t>вк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69и 29%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4933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</a:t>
            </a:r>
            <a:r>
              <a:rPr lang="ru-RU" baseline="0" dirty="0" smtClean="0"/>
              <a:t> результатах и в обсуждении я </a:t>
            </a:r>
            <a:r>
              <a:rPr lang="ru-RU" baseline="0" dirty="0" err="1" smtClean="0"/>
              <a:t>поаказала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стат</a:t>
            </a:r>
            <a:r>
              <a:rPr lang="ru-RU" baseline="0" dirty="0" smtClean="0"/>
              <a:t> данные которые я получила в ходе </a:t>
            </a:r>
            <a:r>
              <a:rPr lang="ru-RU" baseline="0" dirty="0" err="1" smtClean="0"/>
              <a:t>исслед</a:t>
            </a:r>
            <a:r>
              <a:rPr lang="ru-RU" baseline="0" dirty="0" smtClean="0"/>
              <a:t>. </a:t>
            </a:r>
            <a:r>
              <a:rPr lang="ru-RU" baseline="0" dirty="0" err="1" smtClean="0"/>
              <a:t>Напртимер</a:t>
            </a:r>
            <a:r>
              <a:rPr lang="ru-RU" baseline="0" dirty="0" smtClean="0"/>
              <a:t> на данной диаграмме мы видим численность молодежи в РК, которая идет к значительному снижению. Так, как 2014г. Численность молодежи составляла 4293194, к 2018 году этот показатель снизилась до 3900834.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8219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k-KZ" dirty="0" smtClean="0"/>
              <a:t>На следующей</a:t>
            </a:r>
            <a:r>
              <a:rPr lang="kk-KZ" baseline="0" dirty="0" smtClean="0"/>
              <a:t> диаграмме мы видим численность молодежи РК на разрезе регионов на 2018, например в Туркестанской обл ти численность достигало 472908, а в нашем городе Шымкент всего лишь 222750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5781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k-KZ" dirty="0" smtClean="0"/>
              <a:t>На</a:t>
            </a:r>
            <a:r>
              <a:rPr lang="kk-KZ" baseline="0" dirty="0" smtClean="0"/>
              <a:t> этой диаграмме показана доля молодежи от общей численности населения страны</a:t>
            </a:r>
            <a:r>
              <a:rPr lang="ru-RU" baseline="0" dirty="0" smtClean="0"/>
              <a:t>. К сожалению данный </a:t>
            </a:r>
            <a:r>
              <a:rPr lang="ru-RU" baseline="0" dirty="0" err="1" smtClean="0"/>
              <a:t>проказатель</a:t>
            </a:r>
            <a:r>
              <a:rPr lang="ru-RU" baseline="0" dirty="0" smtClean="0"/>
              <a:t> снижается год за годом. Если в 2014 г этот показатель составляет 25% то в 2018г оно становится 21%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6229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данном слайде мы видим гендерный</a:t>
            </a:r>
            <a:r>
              <a:rPr lang="ru-RU" baseline="0" dirty="0" smtClean="0"/>
              <a:t> показатель молодежи. Я бы хотела огорчить тех парней которые думают что на одного парня идет 7 девушек так как на слайде показана снижения количества девушек с возрастаниям количества парней. Если количество парней было 50% в 2014 г, то  оно увеличивается на 50.7% почти на 60%. А количество девушек составляет 49,8% в 2014 г этот показатель снижается до 49,3% к 2018.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2301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определения</a:t>
            </a:r>
            <a:r>
              <a:rPr lang="ru-RU" baseline="0" dirty="0" smtClean="0"/>
              <a:t> патриотизма молодежи было проведено статистический анализ </a:t>
            </a:r>
            <a:r>
              <a:rPr lang="ru-RU" dirty="0" smtClean="0"/>
              <a:t>клубов, кружков, секций и кадетских классов военно - патриотической направленности в ЮКО 512</a:t>
            </a:r>
            <a:r>
              <a:rPr lang="ru-RU" baseline="0" dirty="0" smtClean="0"/>
              <a:t> и в </a:t>
            </a:r>
            <a:r>
              <a:rPr lang="ru-RU" baseline="0" dirty="0" err="1" smtClean="0"/>
              <a:t>алмате</a:t>
            </a:r>
            <a:r>
              <a:rPr lang="ru-RU" baseline="0" dirty="0" smtClean="0"/>
              <a:t> всего лишь 27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9283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выявления протестной активности</a:t>
            </a:r>
            <a:r>
              <a:rPr lang="ru-RU" baseline="0" dirty="0" smtClean="0"/>
              <a:t> молодежи нами было проведено социальный опрос студентов университета где участвовали более 150 студентов. На вопрос какая проблема может вынудить вас пойти на публичную протестную акцию, 54,8% ответили ничто не может вынудить меня открыто протестовать. 9,9% ответили что халатность и </a:t>
            </a:r>
            <a:r>
              <a:rPr lang="ru-RU" baseline="0" dirty="0" err="1" smtClean="0"/>
              <a:t>непрофессианализм</a:t>
            </a:r>
            <a:r>
              <a:rPr lang="ru-RU" baseline="0" dirty="0" smtClean="0"/>
              <a:t> работников мед учереждений.9,8% ответили рост цен на продукты и питания, горюче смазочных материалов, лекарства. 8,7% сокращение и увольнение.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1097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Заболеваемость злокачественными </a:t>
            </a:r>
            <a:r>
              <a:rPr lang="ru-RU" dirty="0" err="1" smtClean="0"/>
              <a:t>навообразованиями</a:t>
            </a:r>
            <a:r>
              <a:rPr lang="ru-RU" dirty="0" smtClean="0"/>
              <a:t> населения РК в возрасте 15-29 лет с впервые установленным диагнозом, гендерный разрез, 2018 г.</a:t>
            </a:r>
          </a:p>
          <a:p>
            <a:r>
              <a:rPr lang="ru-RU" dirty="0" smtClean="0"/>
              <a:t>Мужчины261, женщины431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6371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Заболеваемость психическими и поведенческими расстройствами населения в РК 15-29 лет, 2018 год</a:t>
            </a:r>
          </a:p>
          <a:p>
            <a:r>
              <a:rPr lang="ru-RU" dirty="0" smtClean="0"/>
              <a:t>15-19лет – 637, 20-24</a:t>
            </a:r>
            <a:r>
              <a:rPr lang="ru-RU" baseline="0" dirty="0" smtClean="0"/>
              <a:t> лет 549, 25-29лет 370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39990-7234-4DE3-B1E6-C2E3FA7AD6D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4423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tec.kz/" TargetMode="External"/><Relationship Id="rId2" Type="http://schemas.openxmlformats.org/officeDocument/2006/relationships/hyperlink" Target="http://www.stat.gov.kz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suslugi.kz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6868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ЮЖНО-КАЗАХСТАНСКИЙ ГОСУДАРСТВЕННЫЙ УНИВЕРСИТЕТ ИМ. М. АУЕЗОВА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ФАКУЛЬТЕТ ПЕДАГОГИКИ И КУЛЬТУРЫ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КАФЕДРА ВСЕОБЩЕЙ ИСТОРИИ И МУЗЕЙНОГО ДЕЛА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492896"/>
            <a:ext cx="8640960" cy="1368152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Роль молодежи в Казахстане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139952" y="5085184"/>
            <a:ext cx="5004048" cy="1152128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Ирисваева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М.А.</a:t>
            </a:r>
          </a:p>
          <a:p>
            <a:pPr marL="0" indent="0">
              <a:buFont typeface="Arial" pitchFamily="34" charset="0"/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к.и.н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., ст. преподаватель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Тажмуханова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Н.Е. 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16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5283420"/>
              </p:ext>
            </p:extLst>
          </p:nvPr>
        </p:nvGraphicFramePr>
        <p:xfrm>
          <a:off x="457200" y="260648"/>
          <a:ext cx="8229600" cy="5865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431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68589758"/>
              </p:ext>
            </p:extLst>
          </p:nvPr>
        </p:nvGraphicFramePr>
        <p:xfrm>
          <a:off x="467544" y="620688"/>
          <a:ext cx="822960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80005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36846427"/>
              </p:ext>
            </p:extLst>
          </p:nvPr>
        </p:nvGraphicFramePr>
        <p:xfrm>
          <a:off x="457200" y="620688"/>
          <a:ext cx="8229600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84342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67276943"/>
              </p:ext>
            </p:extLst>
          </p:nvPr>
        </p:nvGraphicFramePr>
        <p:xfrm>
          <a:off x="457200" y="476672"/>
          <a:ext cx="8229600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79039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98729306"/>
              </p:ext>
            </p:extLst>
          </p:nvPr>
        </p:nvGraphicFramePr>
        <p:xfrm>
          <a:off x="457200" y="548680"/>
          <a:ext cx="8229600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86597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65285382"/>
              </p:ext>
            </p:extLst>
          </p:nvPr>
        </p:nvGraphicFramePr>
        <p:xfrm>
          <a:off x="457200" y="548680"/>
          <a:ext cx="8229600" cy="5577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02505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80920" cy="5976663"/>
          </a:xfrm>
        </p:spPr>
        <p:txBody>
          <a:bodyPr>
            <a:norm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Наибольшее количество случаев алкоголизма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среди населения в возрасте 15-29 лет зафиксировано в следующих регионах: Восточно-Казахстанская,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Кызылординская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области, г.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Султан.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Необходимо обратить внимание на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проблему ранней беременности и абортов среди несовершеннолетних. По итогам 2017 года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наиболее сложная ситуация сложилась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следующих регионах: Туркестанская,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Алматинская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Карагандинская области.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333706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62862258"/>
              </p:ext>
            </p:extLst>
          </p:nvPr>
        </p:nvGraphicFramePr>
        <p:xfrm>
          <a:off x="457200" y="476672"/>
          <a:ext cx="8229600" cy="5649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80267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Рейтинг популярных социальных сетей среди молодежи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40592962"/>
              </p:ext>
            </p:extLst>
          </p:nvPr>
        </p:nvGraphicFramePr>
        <p:xfrm>
          <a:off x="539552" y="16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15061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Заключение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9036496" cy="6120680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структуре общего населения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страны численность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молодежи за последние пять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имеет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тенденцию к снижению.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Несмотря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снижение общей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численности больных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впервые в жизни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установленным диагнозом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(туберкулез) в возрасте 15-29 лет,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отдельных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регионах ситуация в данной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сфере сложная.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Среди заболевших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онкопатологией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преобладают молодые женщины (62,3 %).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Наиболее неблагоприятная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ситуация 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заболеваемостью молодежи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злокачественными новообразованиями в 2017 году сложилась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г.Астана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Карагандинской,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Жамбылской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областях.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2017 году, по сравнению с 2016 годом, снизилось общее количество молодежи,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состоящей 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 учете в ОГЦ СПИД. По итогам 2017 года наибольшее количество молодежи, состоящей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учете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ОГЦ СПИД, зарегистрировано в Восточно-Казахстанской (364), Карагандинской 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337) областях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г.Алматы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(354).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Наибольшее количество случаев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алкоголизма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среди населения в возрасте 15-29 лет зафиксировано в следующих регионах: Восточно-Казахстанская,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Кызылординская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области,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г.Астана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xmlns="" val="256658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437112"/>
            <a:ext cx="9144000" cy="15841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олодежь </a:t>
            </a:r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это ключевой фактор конкурентоспособности нашей страны</a:t>
            </a: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Назарбаев Н.А. </a:t>
            </a:r>
            <a:endParaRPr lang="ru-RU" sz="28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366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Используемая литература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472608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1.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Global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Competitiveness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Report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2017–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2018»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Professor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Klaus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Schwab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Professor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Xavier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Salai-Martín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ISBN-13: 978-1-944835-11-8;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2. http://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www.who.int/ru/news-room/fact-sheets/detail/hiv-aids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3. Глобальный императив ВОЗ «Предотвращение самоубийств»;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4. Данные Комитета по правовой статистике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специальным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учетам Генеральной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прокуратуры Республики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Казахстан;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5. «Исследование распространенности, глубинных причин и факторов риска и защиты 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области суицида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суицидальных попыток в Республике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Казахстан», 2012-2013 годы;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6. «Эпидемиологическое исследование суицидов среди детей и подростков в Казахстане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», 2013-2014гг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7. «Оценка профилактики суицида в Казахстане: Восточно-Казахстанская 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Кызылординская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653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Актуальность темы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688632"/>
          </a:xfrm>
        </p:spPr>
        <p:txBody>
          <a:bodyPr>
            <a:normAutofit/>
          </a:bodyPr>
          <a:lstStyle/>
          <a:p>
            <a:pPr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Молодёжь является одной из самой мощной силой в стране. По этому исследование данной темы является неоспорима актуально. Не одна, а практический все с чем связывается молодежные действия становится актуальной. Например: </a:t>
            </a: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65113" indent="36830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Выше перечисленные актуальные направления актуальности делает данный доклад очень значимым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609249027"/>
              </p:ext>
            </p:extLst>
          </p:nvPr>
        </p:nvGraphicFramePr>
        <p:xfrm>
          <a:off x="611560" y="2276872"/>
          <a:ext cx="7776864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12660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229600" cy="56207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исследования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7"/>
            <a:ext cx="8219256" cy="1296144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Показать процентную соотношению вовлеченности  молодежи в стране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323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0622"/>
            <a:ext cx="8229600" cy="63408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Задачи исследования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827437145"/>
              </p:ext>
            </p:extLst>
          </p:nvPr>
        </p:nvGraphicFramePr>
        <p:xfrm>
          <a:off x="395536" y="764704"/>
          <a:ext cx="828092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0634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9417"/>
            <a:ext cx="8229600" cy="648072"/>
          </a:xfrm>
          <a:solidFill>
            <a:schemeClr val="accent4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Материалы и методы исследования 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2232247"/>
          </a:xfrm>
        </p:spPr>
        <p:txBody>
          <a:bodyPr>
            <a:normAutofit/>
          </a:bodyPr>
          <a:lstStyle/>
          <a:p>
            <a:pPr marL="457200" lvl="1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достижение нами поставленной цели и задач мы провели ретроспективный анализ литературных данных отечественных авторов и провели анализ электронных статистических национальных порталов.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3831420"/>
              </p:ext>
            </p:extLst>
          </p:nvPr>
        </p:nvGraphicFramePr>
        <p:xfrm>
          <a:off x="899592" y="3501008"/>
          <a:ext cx="7632848" cy="263830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16424"/>
                <a:gridCol w="3816424"/>
              </a:tblGrid>
              <a:tr h="666074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порталов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Ссылка на портал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4046"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Портал</a:t>
                      </a:r>
                      <a:r>
                        <a:rPr lang="ru-RU" sz="1800" b="1" i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kk-KZ" sz="1800" b="1" i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Комитета по статистике РК»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  <a:hlinkClick r:id="rId2"/>
                        </a:rPr>
                        <a:t>www.stat.gov.kz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6074"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Портал «Национальных информационных технологии»</a:t>
                      </a:r>
                      <a:endParaRPr lang="ru-RU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www.nitec.kz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6074"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Портал «Государственных услуг»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  <a:hlinkClick r:id="rId4"/>
                        </a:rPr>
                        <a:t>https://www.gosuslugi.kz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8732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 и обсуждение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84803548"/>
              </p:ext>
            </p:extLst>
          </p:nvPr>
        </p:nvGraphicFramePr>
        <p:xfrm>
          <a:off x="179388" y="981075"/>
          <a:ext cx="8785225" cy="5761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91721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37804058"/>
              </p:ext>
            </p:extLst>
          </p:nvPr>
        </p:nvGraphicFramePr>
        <p:xfrm>
          <a:off x="251520" y="476672"/>
          <a:ext cx="8507288" cy="5649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6860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03538483"/>
              </p:ext>
            </p:extLst>
          </p:nvPr>
        </p:nvGraphicFramePr>
        <p:xfrm>
          <a:off x="457200" y="548680"/>
          <a:ext cx="8229600" cy="5577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523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31ebade9f986b5a665051cbc1ccc14899a767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770</Words>
  <Application>Microsoft Office PowerPoint</Application>
  <PresentationFormat>Экран (4:3)</PresentationFormat>
  <Paragraphs>96</Paragraphs>
  <Slides>20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ЮЖНО-КАЗАХСТАНСКИЙ ГОСУДАРСТВЕННЫЙ УНИВЕРСИТЕТ ИМ. М. АУЕЗОВА ФАКУЛЬТЕТ ПЕДАГОГИКИ И КУЛЬТУРЫ КАФЕДРА ВСЕОБЩЕЙ ИСТОРИИ И МУЗЕЙНОГО ДЕЛА </vt:lpstr>
      <vt:lpstr>Слайд 2</vt:lpstr>
      <vt:lpstr>Актуальность темы </vt:lpstr>
      <vt:lpstr>Цель исследования </vt:lpstr>
      <vt:lpstr>Задачи исследования </vt:lpstr>
      <vt:lpstr>Материалы и методы исследования </vt:lpstr>
      <vt:lpstr>Результаты и обсуждение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Рейтинг популярных социальных сетей среди молодежи</vt:lpstr>
      <vt:lpstr>Заключение </vt:lpstr>
      <vt:lpstr>Используемая 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242</cp:revision>
  <dcterms:created xsi:type="dcterms:W3CDTF">2019-11-08T14:34:27Z</dcterms:created>
  <dcterms:modified xsi:type="dcterms:W3CDTF">2020-01-20T00:35:36Z</dcterms:modified>
</cp:coreProperties>
</file>