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58" r:id="rId5"/>
    <p:sldId id="262" r:id="rId6"/>
    <p:sldId id="259" r:id="rId7"/>
    <p:sldId id="263" r:id="rId8"/>
    <p:sldId id="260" r:id="rId9"/>
    <p:sldId id="264" r:id="rId10"/>
    <p:sldId id="261" r:id="rId11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81923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24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25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26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27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28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29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30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31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32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33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34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35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36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37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193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193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1940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81941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1942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8" grpId="0"/>
      <p:bldP spid="8193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3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ru-RU" smtClean="0"/>
              <a:t>Вставка клипа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80899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00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01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02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03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04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05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06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07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08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09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10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11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12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13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091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091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FAF06E8-98AF-4784-9EA9-E157278104CD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8091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8091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E8F72042-163C-4505-B687-E3EACADA74CB}" type="slidenum">
              <a:rPr lang="ru-RU" smtClean="0"/>
              <a:t>‹#›</a:t>
            </a:fld>
            <a:endParaRPr lang="ru-RU"/>
          </a:p>
        </p:txBody>
      </p:sp>
      <p:sp>
        <p:nvSpPr>
          <p:cNvPr id="8091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4" grpId="0"/>
      <p:bldP spid="8091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9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091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9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091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9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091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9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091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9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09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kk.wikipedia.org/wiki/%D0%A5%D0%B8%D0%BC%D0%B8%D1%8F" TargetMode="External"/><Relationship Id="rId13" Type="http://schemas.openxmlformats.org/officeDocument/2006/relationships/hyperlink" Target="https://kk.wikipedia.org/wiki/%D0%93%D0%B5%D0%BE%D1%84%D0%B8%D0%B7%D0%B8%D0%BA%D0%B0" TargetMode="External"/><Relationship Id="rId3" Type="http://schemas.openxmlformats.org/officeDocument/2006/relationships/hyperlink" Target="https://kk.wikipedia.org/wiki/%D0%90%D1%82%D0%BE%D0%BC" TargetMode="External"/><Relationship Id="rId7" Type="http://schemas.openxmlformats.org/officeDocument/2006/relationships/hyperlink" Target="https://kk.wikipedia.org/wiki/%D0%98%D0%B7%D0%BE%D1%82%D0%BE%D0%BF" TargetMode="External"/><Relationship Id="rId12" Type="http://schemas.openxmlformats.org/officeDocument/2006/relationships/hyperlink" Target="https://kk.wikipedia.org/wiki/%D0%93%D0%B5%D0%BE%D0%BB%D0%BE%D0%B3%D0%B8%D1%8F" TargetMode="External"/><Relationship Id="rId2" Type="http://schemas.openxmlformats.org/officeDocument/2006/relationships/hyperlink" Target="https://kk.wikipedia.org/wiki/%D0%A4%D0%B8%D0%B7%D0%B8%D0%BA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k.wikipedia.org/wiki/%D0%AF%D0%B4%D1%80%D0%BE%D0%BB%D1%8B%D2%9B_%D1%82%D0%B5%D1%85%D0%BD%D0%B8%D0%BA%D0%B0" TargetMode="External"/><Relationship Id="rId11" Type="http://schemas.openxmlformats.org/officeDocument/2006/relationships/hyperlink" Target="https://kk.wikipedia.org/wiki/%D0%90%D1%81%D1%82%D1%80%D0%BE%D1%84%D0%B8%D0%B7%D0%B8%D0%BA%D0%B0" TargetMode="External"/><Relationship Id="rId5" Type="http://schemas.openxmlformats.org/officeDocument/2006/relationships/hyperlink" Target="https://kk.wikipedia.org/wiki/%D0%AF%D0%B4%D1%80%D0%BE%D0%BB%D1%8B%D2%9B_%D1%8D%D0%BD%D0%B5%D1%80%D0%B3%D0%B5%D1%82%D0%B8%D0%BA%D0%B0" TargetMode="External"/><Relationship Id="rId15" Type="http://schemas.openxmlformats.org/officeDocument/2006/relationships/hyperlink" Target="https://kk.wikipedia.org/wiki/%D0%90%D1%80%D1%85%D0%B5%D0%BE%D0%BB%D0%BE%D0%B3%D0%B8%D1%8F" TargetMode="External"/><Relationship Id="rId10" Type="http://schemas.openxmlformats.org/officeDocument/2006/relationships/hyperlink" Target="https://kk.wikipedia.org/wiki/%D0%A0%D0%B0%D0%B4%D0%B8%D0%BE%D1%85%D0%B8%D0%BC%D0%B8%D1%8F" TargetMode="External"/><Relationship Id="rId4" Type="http://schemas.openxmlformats.org/officeDocument/2006/relationships/hyperlink" Target="https://kk.wikipedia.org/wiki/1945" TargetMode="External"/><Relationship Id="rId9" Type="http://schemas.openxmlformats.org/officeDocument/2006/relationships/hyperlink" Target="https://kk.wikipedia.org/wiki/%D0%91%D0%B8%D0%BE%D0%BB%D0%BE%D0%B3%D0%B8%D1%8F" TargetMode="External"/><Relationship Id="rId14" Type="http://schemas.openxmlformats.org/officeDocument/2006/relationships/hyperlink" Target="https://kk.wikipedia.org/w/index.php?title=%D2%92%D0%B0%D1%80%D1%8B%D1%88%D1%82%D1%8B%D2%9B_%D1%80%D0%B0%D0%BA%D0%B5%D1%82%D0%B0_%D2%93%D1%8B%D0%BB%D1%8B%D0%BC%D1%8B&amp;action=edit&amp;redlink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kk.wikipedia.org/wiki/%D0%A0%D0%B5%D0%B7%D0%B5%D1%80%D1%84%D0%BE%D1%80%D0%B4_%D0%AD%D1%80%D0%BD%D0%B5%D1%81%D1%8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kk.wikipedia.org/w/index.php?title=%D0%94%D0%B5%D0%B9%D1%82%D1%80%D0%BE%D0%BD&amp;action=edit&amp;redlink=1" TargetMode="External"/><Relationship Id="rId3" Type="http://schemas.openxmlformats.org/officeDocument/2006/relationships/hyperlink" Target="https://kk.wikipedia.org/wiki/%D0%90%D1%82%D0%BE%D0%BC" TargetMode="External"/><Relationship Id="rId7" Type="http://schemas.openxmlformats.org/officeDocument/2006/relationships/hyperlink" Target="https://kk.wikipedia.org/wiki/%D0%9F%D1%80%D0%BE%D1%82%D0%BE%D0%BD" TargetMode="External"/><Relationship Id="rId2" Type="http://schemas.openxmlformats.org/officeDocument/2006/relationships/hyperlink" Target="https://kk.wikipedia.org/wiki/%D0%A4%D0%B8%D0%B7%D0%B8%D0%BA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k.wikipedia.org/wiki/%D0%9D%D0%B5%D0%B9%D1%82%D1%80%D0%BE%D0%BD" TargetMode="External"/><Relationship Id="rId5" Type="http://schemas.openxmlformats.org/officeDocument/2006/relationships/hyperlink" Target="https://kk.wikipedia.org/wiki/%D0%97%D0%B0%D1%80%D1%8F%D0%B4" TargetMode="External"/><Relationship Id="rId4" Type="http://schemas.openxmlformats.org/officeDocument/2006/relationships/hyperlink" Target="https://kk.wikipedia.org/wiki/%D0%9C%D0%B0%D1%81%D1%81%D0%B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kk.wikipedia.org/wiki/%D0%90%D1%82%D0%BE%D0%BC_%D1%8F%D0%B4%D1%80%D0%BE%D1%81%D1%8B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kk.wikipedia.org/wiki/%D0%A2%D0%B0%D0%B1%D0%B8%D2%93%D0%B8_%D1%80%D0%B0%D0%B4%D0%B8%D0%BE%D0%B0%D0%BA%D1%82%D0%B8%D0%B2%D1%82%D1%96%D0%BA" TargetMode="External"/><Relationship Id="rId4" Type="http://schemas.openxmlformats.org/officeDocument/2006/relationships/hyperlink" Target="https://kk.wikipedia.org/wiki/%D0%AF%D0%B4%D1%80%D0%BE%D0%BB%D1%8B%D2%9B_%D1%80%D0%B5%D0%B0%D0%BA%D1%86%D0%B8%D1%8F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kk.wikipedia.org/wiki/%D0%90%D0%BD%D1%82%D0%B8%D0%BD%D0%B5%D0%B9%D1%82%D1%80%D0%B8%D0%BD%D0%BE" TargetMode="External"/><Relationship Id="rId13" Type="http://schemas.openxmlformats.org/officeDocument/2006/relationships/hyperlink" Target="https://kk.wikipedia.org/w/index.php?title=%D0%90%D0%BD%D1%82%D0%B8%D0%BD%D1%83%D0%BA%D0%BB%D0%BE%D0%BD&amp;action=edit&amp;redlink=1" TargetMode="External"/><Relationship Id="rId18" Type="http://schemas.openxmlformats.org/officeDocument/2006/relationships/hyperlink" Target="https://kk.wikipedia.org/wiki/%D0%AF%D0%B4%D1%80%D0%BE%D0%BB%D1%8B%D2%9B_%D1%8D%D0%BD%D0%B5%D1%80%D0%B3%D0%B5%D1%82%D0%B8%D0%BA%D0%B0" TargetMode="External"/><Relationship Id="rId3" Type="http://schemas.openxmlformats.org/officeDocument/2006/relationships/hyperlink" Target="https://kk.wikipedia.org/wiki/%D0%90%D0%B7%D0%BE%D1%82" TargetMode="External"/><Relationship Id="rId7" Type="http://schemas.openxmlformats.org/officeDocument/2006/relationships/hyperlink" Target="https://kk.wikipedia.org/wiki/%D0%9D%D0%B5%D0%B9%D1%82%D1%80%D0%B8%D0%BD%D0%BE" TargetMode="External"/><Relationship Id="rId12" Type="http://schemas.openxmlformats.org/officeDocument/2006/relationships/hyperlink" Target="https://kk.wikipedia.org/wiki/%D0%9D%D1%83%D0%BA%D0%BB%D0%BE%D0%BD" TargetMode="External"/><Relationship Id="rId17" Type="http://schemas.openxmlformats.org/officeDocument/2006/relationships/hyperlink" Target="https://kk.wikipedia.org/wiki/%D0%94%D0%B8%D1%84%D1%84%D1%83%D0%B7%D0%B8%D1%8F" TargetMode="External"/><Relationship Id="rId2" Type="http://schemas.openxmlformats.org/officeDocument/2006/relationships/hyperlink" Target="https://kk.wikipedia.org/wiki/%D0%90%D1%82%D0%BE%D0%BC" TargetMode="External"/><Relationship Id="rId16" Type="http://schemas.openxmlformats.org/officeDocument/2006/relationships/hyperlink" Target="https://kk.wikipedia.org/wiki/%D0%9D%D0%B5%D0%B9%D1%82%D1%80%D0%BE%D0%BD" TargetMode="External"/><Relationship Id="rId20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k.wikipedia.org/wiki/%D0%A4%D0%B8%D0%B7%D0%B8%D0%BA%D0%B0" TargetMode="External"/><Relationship Id="rId11" Type="http://schemas.openxmlformats.org/officeDocument/2006/relationships/hyperlink" Target="https://kk.wikipedia.org/wiki/%D0%9C%D0%B5%D0%B7%D0%BE%D0%BD" TargetMode="External"/><Relationship Id="rId5" Type="http://schemas.openxmlformats.org/officeDocument/2006/relationships/hyperlink" Target="https://kk.wikipedia.org/wiki/%D0%98%D0%BE%D0%BD" TargetMode="External"/><Relationship Id="rId15" Type="http://schemas.openxmlformats.org/officeDocument/2006/relationships/hyperlink" Target="https://kk.wikipedia.org/w/index.php?title=%D0%90%D0%BD%D1%82%D0%B8%D0%B3%D0%B8%D0%BF%D0%B5%D1%80%D0%BE%D0%BD&amp;action=edit&amp;redlink=1" TargetMode="External"/><Relationship Id="rId10" Type="http://schemas.openxmlformats.org/officeDocument/2006/relationships/hyperlink" Target="https://kk.wikipedia.org/wiki/%D0%9F%D0%BE%D0%B7%D0%B8%D1%82%D1%80%D0%BE%D0%BD" TargetMode="External"/><Relationship Id="rId19" Type="http://schemas.openxmlformats.org/officeDocument/2006/relationships/hyperlink" Target="https://kk.wikipedia.org/w/index.php?title=%D2%92%D0%B0%D1%80%D1%8B%D1%88%D1%82%D1%8B%D2%9B_%D1%80%D0%B0%D0%BA%D0%B5%D1%82%D0%B0&amp;action=edit&amp;redlink=1" TargetMode="External"/><Relationship Id="rId4" Type="http://schemas.openxmlformats.org/officeDocument/2006/relationships/hyperlink" Target="https://kk.wikipedia.org/wiki/%D0%90%D0%BB%D1%8E%D0%BC%D0%B8%D0%BD%D0%B8%D0%B9" TargetMode="External"/><Relationship Id="rId9" Type="http://schemas.openxmlformats.org/officeDocument/2006/relationships/hyperlink" Target="https://kk.wikipedia.org/wiki/%D0%AD%D0%BB%D0%B5%D0%BA%D1%82%D1%80%D0%BE%D0%BD" TargetMode="External"/><Relationship Id="rId14" Type="http://schemas.openxmlformats.org/officeDocument/2006/relationships/hyperlink" Target="https://kk.wikipedia.org/wiki/%D0%93%D0%B8%D0%BF%D0%B5%D1%80%D0%BE%D0%BD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42910" y="642918"/>
            <a:ext cx="7772400" cy="1828800"/>
          </a:xfrm>
        </p:spPr>
        <p:txBody>
          <a:bodyPr anchor="t"/>
          <a:lstStyle/>
          <a:p>
            <a:r>
              <a:rPr lang="kk-KZ" dirty="0" smtClean="0"/>
              <a:t>Презентация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57290" y="2214554"/>
            <a:ext cx="6400800" cy="1752600"/>
          </a:xfrm>
        </p:spPr>
        <p:txBody>
          <a:bodyPr/>
          <a:lstStyle/>
          <a:p>
            <a:r>
              <a:rPr lang="kk-KZ" dirty="0" smtClean="0"/>
              <a:t>ТАҚЫРЫБЫ: АТОМДЫҚ ЯДРОЛЫҚ ФИЗИКА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5006000"/>
            <a:ext cx="40719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>
                <a:solidFill>
                  <a:schemeClr val="tx1">
                    <a:lumMod val="10000"/>
                  </a:schemeClr>
                </a:solidFill>
              </a:rPr>
              <a:t>Орындаған: Шадымаханбет Б</a:t>
            </a:r>
          </a:p>
          <a:p>
            <a:r>
              <a:rPr lang="kk-KZ" dirty="0" smtClean="0">
                <a:solidFill>
                  <a:schemeClr val="tx1">
                    <a:lumMod val="10000"/>
                  </a:schemeClr>
                </a:solidFill>
              </a:rPr>
              <a:t>Тобы: ММГ-14-2к2</a:t>
            </a:r>
          </a:p>
          <a:p>
            <a:r>
              <a:rPr lang="kk-KZ" dirty="0" smtClean="0">
                <a:solidFill>
                  <a:schemeClr val="tx1">
                    <a:lumMod val="10000"/>
                  </a:schemeClr>
                </a:solidFill>
              </a:rPr>
              <a:t>Қабылдаған: Сайдуллаева Н</a:t>
            </a:r>
            <a:endParaRPr lang="ru-RU" dirty="0">
              <a:solidFill>
                <a:schemeClr val="tx1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4530725"/>
          </a:xfrm>
        </p:spPr>
        <p:txBody>
          <a:bodyPr/>
          <a:lstStyle/>
          <a:p>
            <a:pPr algn="just"/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физиканың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эксперименттік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тәсілінде зарядты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бөлшек үдеткіштері, сондай-ақ қуатты нейтрондар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шоғын алуға мүмкіндік беретін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реакторлары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маңызды орын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Қазіргі кезде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элементар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бөлшектерді бақылау және тіркеу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үшін өте нәзік тәсілдер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приборлар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қолданылады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Иондалу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камерасы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Зарядты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бөлшек санауыштары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Вильсон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камерасы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).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3" tooltip="Атом"/>
              </a:rPr>
              <a:t>Атом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ядросының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энергия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деңгейлерін және одан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шығатын сәулелерді зерттейтін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физиканың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саласы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спектроскопия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Бұл әдістің көмегімен алынған деректер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ядроның құрылысы жөніндегі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кездегі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ұғымдардың негізін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құрайды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физиканың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жетістігі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алғашқы кезде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соғыс мақсаты үшін қолданылғанымен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4" tooltip="1945"/>
              </a:rPr>
              <a:t>1945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кейін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бейбіт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мақсат үшін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пайдаланыла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бастады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физиканың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жетістігі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нәтижесінде халық шаруашылығының бейбіт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салалары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–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5" tooltip="Ядролық энергетика"/>
              </a:rPr>
              <a:t>ядролық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5" tooltip="Ядролық энергетика"/>
              </a:rPr>
              <a:t>энергетика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6" tooltip="Ядролық техника"/>
              </a:rPr>
              <a:t>ядролық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6" tooltip="Ядролық техника"/>
              </a:rPr>
              <a:t>техника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Радиоактивтік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u="sng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7" tooltip="Изотоп"/>
              </a:rPr>
              <a:t>изотоптар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8" tooltip="Химия"/>
              </a:rPr>
              <a:t>химияда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металлургияда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9" tooltip="Биология"/>
              </a:rPr>
              <a:t>биологияда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т.б.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ғылым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мен техника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салаларында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тиімді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пайдаланып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физиканың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дамуы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нәтижесінде табиғатта кездеспейтін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элементтерді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нептуний, плутоний, америций, кюрий, берклий, калифорний, эйнштейний, фермий, менделевий,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нобелий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лоуренсий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курчатовий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нильсборий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т.б.)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алуға мүмкіндік жасалды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физиканың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негізінде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химияның радиациялық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8" tooltip="Химия"/>
              </a:rPr>
              <a:t>химия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және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0" tooltip="Радиохимия"/>
              </a:rPr>
              <a:t>радиохимия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аталатын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жаңа салалары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физиканың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жетістіктері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1" tooltip="Астрофизика"/>
              </a:rPr>
              <a:t>астрофизикада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2" tooltip="Геология"/>
              </a:rPr>
              <a:t>геологияда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3" tooltip="Геофизика"/>
              </a:rPr>
              <a:t>геофизикада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4" tooltip="Ғарыштық ракета ғылымы (мұндай бет жоқ)"/>
              </a:rPr>
              <a:t>ғарыштық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4" tooltip="Ғарыштық ракета ғылымы (мұндай бет жоқ)"/>
              </a:rPr>
              <a:t>ракета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4" tooltip="Ғарыштық ракета ғылымы (мұндай бет жоқ)"/>
              </a:rPr>
              <a:t>ғылымында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5" tooltip="Археология"/>
              </a:rPr>
              <a:t>археологияда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кеңінен пайдалануда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физиканың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дамуы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біздің табиғат жөніндегі көзқарасымыздың жан-жақты кеңеюіне маңызды ықпал етті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chemeClr val="tx1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4530725"/>
          </a:xfrm>
        </p:spPr>
        <p:txBody>
          <a:bodyPr/>
          <a:lstStyle/>
          <a:p>
            <a:pPr algn="just"/>
            <a:r>
              <a:rPr lang="ru-RU" sz="1400" b="1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Атом </a:t>
            </a:r>
            <a:r>
              <a:rPr lang="ru-RU" sz="1400" b="1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физикасы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физиканың атом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құрылысын және оның қасиеттерін зерттейтін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саласы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Оның тарихы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19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ғ-дың соңында ашылған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электрон мен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радиоактивтіліктің қасиеттерін анықтаудан басталады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Атом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ұғым ертедегі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гректерден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бастау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алды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Бірақ ол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материяның бөлінбейтін тұтас бөлшегі деген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теріс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ұғым болып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қалыптасты.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Атом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құрылысының күрделі екендігі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Дж. Томсон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ашқан электронның қасиеттерінен байқала бастады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Классикалық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физика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негіздеріне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сүйеніп атомның құрылысы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қасиеттерін теориялық тұрғыдан түсіндіруге тырысқан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Резерфорд Эрнест"/>
              </a:rPr>
              <a:t>Э.Резерфорд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атом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құрылысының моделін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ұсынды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Бұл модельді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атомның ядролық немесе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планеталық моделі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Өйткені,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атом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құрылысы Күн жүйесіне ұқсас деп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қарастырылды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Бірақ бұл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модель атом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құрылысының орнықты күйін және олардан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шығатын сәулелердің қарқынын классикалық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физика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ұғымдары аясында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түсіндіре алмады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Сондай-ақ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атом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құрылысына байланысы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жаңа ашылған құбылыстарды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ескі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физиканың шеңберінде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(фотоэффект,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дененің жылулық сәуле шығаруы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т.б.) Резерфорд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моделіне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сүйеніп түсіндіру мүмкін болмады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chemeClr val="tx1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examenna5storage.blob.core.windows.net/examenna5-work-images/f6f8e6d2ae3849d5a99b2e7d39cc05d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099" y="3429000"/>
            <a:ext cx="4095779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jpeg;base64,/9j/4AAQSkZJRgABAQAAAQABAAD/2wCEAAkGBxQQEBUUEBAQEBUQFBAUDxQUFBYVFhQQFRUYFxUXFRQYHSghGBwlHRQUIjIhJSkrOi4uFx8zODMtNygtLisBCgoKDg0OGhAQGywkHyYsLCwsLCwsLCwsLCwsNCwsLCwsLCwsLCwsLCwsLCwsLCwsLCwsLCwsLCwsLCwsLCwsLP/AABEIAMIBAwMBIgACEQEDEQH/xAAbAAABBQEBAAAAAAAAAAAAAAAAAQMEBQYCB//EAEoQAAECBAIFBwgGCAUEAwAAAAECEQADEiEEMRMiMkFRBRRSYYGRsQYzU3FygrLRByNCVJOhFTRic5LBwtIXJEOz8DV04fFjorT/xAAaAQEAAwEBAQAAAAAAAAAAAAAAAQIDBAUG/8QAKREAAgIBAgQGAwEBAAAAAAAAAAECETEDEgRRYZETFCEyQXEiM4Gx0f/aAAwDAQACEQMRAD8A4lIDCwyG6F0Y4DujsIKbEMRYg7iIrcROrNtkZftdZj0bVH0TkkrH14lAyFXqAbvP8o450PR+HyiO0EVsz3Mkc6Ho/D5Qc6Ho/D5RHgiLG5kjnQ9H4fKDnQ9H+Y+UR4IWNzJHOh6P8x8oOdD0fh8ojwQsbmSOdD0fh8oOdD0fh8ojwQsbmSOdD0fh8oOdD0fh8ojwQsbmSOdD0fh8oOdD0fh8ojwQsbmSOdD0fh8oOdD0f5j5RHghY3Mkc6Ho/D5QDFD0fh8ojwQsbmSOdD0fh8oOdD0fh8ojwQsbmSOdD0fh8oOdD0fh8ojwQsbmSOdD0fh8oOdD0fh8ojwQsbmSOdD0fh8oOdD0fh8ojwQsbmSOdD0fh8oOdD0fh8ojwQsbmSOdD0fh8o6kzwpQTQA73tuBPDqiLDmF84n3vhMTYUnZ3iECo2G7d1QR1iNo9nhBEPJEl6s7xKml+1SnvF/yBiGBErGbCPaT8JiLEsmeQgggiCoQQQQAQsJBABBBBABBBBABBBBAHSEFRASHKiAkcSbARKx+A0cxKUK0wWlCpakg6wLgsm/2godkHJpCVKWVIBloUqWlS0pKphsmkEuSHqt0euHpk8HDSylaJcyRMmJShMwaTRLZYUEk1MFFY96Kt+pm5OyHMwkxIJVLmJAzJQoAbrkiOVyFBIUUKCTsqKSAXvY74lYuYlKZFKkKAkJlzUy1JJpE5czRqCTbNBYxJxE+WJmLWJktacQFCWEqSoqJmpVLJSC6aEg7QDZdURuG9lYqQoEAoUCpqQUkEvYMN8KnDrKikIWVDNISXHrGYi1OOQNGCtJVKGGElQWkoShUmWicFLBZNBQoi9isndDOIlgqxEwKklMxc+XLJmSwlZWp1MSplDRqP8aYbgpkHmq3p0cx2emlT08WbLrjiXKUp6UqUwcsCWHEtkIuZlKZ1ZVJoXg1JQozEBC1DCaGkKqY64KWB3GGcKZSUqImSUrXhsQlaRNQU1lQoShRNyoB6XJDdcNxHiFZolW1VXysb+rjHKUklgConIDMngIt0LQZUpCZolzRKWEKTOCWXp1r0SiC6CpKkkFxcAfaiHglpSmchSky1LlUIUohKXC0laCo2TUkKTdhu3xO4lTyHKmCMlbUrCSmWUlYZ6paVkOzFiojshnmq6qdHMdnahT08WbLriz5QWmXp0lSHmysAEoSpKjWiVJNagk6rJCgCc6gziHOcSxNsuSasJQpZmS6a+aaMS0qqYGoMd+6wcqrudFVqOinTh1lNQQspuagk0sMy7NCDDrtqL19jVOt7PHsibycpKVJUuZJB0c0ImaUKmSXQsUCUS5JJOq3+o8PYafLSjC60oqRMXVUtDSkmalRUsPYtk7DfmAIncS9QrDIUxNC2QWWaTqngrh2wvNluE6NbqDpFJcpORAa464spWIlpGKKtFMqmyVIRpEAzUpmrJovrBlbnzhnESUEzgcSmck0lAVPQlM5Kl1GsqJS6Tcy86iSGzhuJ8QgLQUkhQIIsQQxB6wco6wvnE+98JiVyzNC5tSVpWDLw90qqumShKgd4IKSGLGIuG84n3vhMWTujSDumO4gax7PCCExG0ezwhYPJMssXGbCPWn4TEWJWM2Ee0n4TEWJZMshCw5hBLC3mJCgm5S22eH889xianDYV2Mw2F10KuRMNqabOgC+4nfFWzNyr4K2FiylyMIwqUxfWYLyoVcanSp7HjpGGwb3WWOiZkqcekzTfqy7YbuhG/oyqhYssFIw5lPNYfWSqiBrAErqp1XKaQk+vdk4iRhLOSLDcrP6t31Oubx2RxhY39GVkLEuemSCNHSWXOGsmoUMkS1F0u+1a9xldolLw+FpCi6agbC+slDEhISGBWzO1jkNyxv6FVBE+fIwoehRUzMC4cXe9GYLetJ3GEl83BmApCkqmJEssKxKZYUsEpzug02uODusb+hBgixGHwpBuatYJAdlHVCblFrlWe4XIOb68JhQlYc6s1CVKYFQTSu6NXWFTPl8Ltw39GU8EWkvB4VkFSmCiK7k2DhdICXzZnuQ8QcPJlMvSMFDzbCxLK3gH7VHCxMLClfwMQsScGJSVGsOCgZoSWWVCqkMQdWpiWu2WcSESMI91EjUuQoHb1rBJ+wX9oHczrJcq+CtjqosA5YEkDgSwLeulPdFnzfB211Zh7KyqNxqX1QLWufXHEvD4UkB1A5b7mogXKLFqTw2g7tCyu/oyvKiQASSEvSODly3bCRaHC4UEioWJG82oUOhfXCewvueGjh8NpGqOjIDKY1O5e1J6v8AhsslT6FeRCmLFUnCO2sdpi5FnS1tHmxX/DfOOcRIwwSKFFSnlu6VAMdv7O7w4wvoN/RkXFYgzFVKpdkJ1QwZCQlNn4JA7IZi2GGwb7ZZzuVs0JI+x06h6m9YTm2Dtrka0urVWdSkV/ZsXqbsiL6EKdfDKuCLY4LChVLkqaVZwxJIK9cpABCXzLO3XDMvD4VtZV6V2CVecCjSXZmKWLcd8TuJ39GV0LHWKloC1aMAoqNBIuUvYlxm0NUDgO6JLI6hzDecT73wmGgAMg0O4bzife+ExKLLI7iNo9nhBBiNo9nhBEPIlli4zYR7SfhMRYlYzYR60/CYixLJlkfwlFR0j00qyd6m1Wbe/G0WBl4YXcsVrA1lE0hKWUoAAgElXaN4BiDgNHV9c9LbnzccOqrtaJMtWHcVAgMKqSuxoS5D/taTuRueKsxln5D/AC5FnBZNipbA0AqyTfWrTu+wRvhSiRpGqFASsB69rSqouA5FFNzDqeaOl621K9u4ZVfbsfnDX+WZO09q9piaA5G/bf3at7RHcrf2NLEoTEKQXlhaKgpyopBBJKaeDAi9wWs0dCdKpApAITOc3IJKFBH2XeooPVTncgPkYXszY6R2bI7s27IBzWo7VI0NJ13IcaV+BYKb1iBN/ZHk6EzRpC0uiVUwU9YQgLYDe4Ue/qh1SMMzhTlsiJjWKrv1ii25jHEnm7qqcBpdG1tUa4V1VF36rWMOqGF1mJJKl0PWAE06j8dbOHcP+jeJRh31FliuU9lumWx0hc5l23d8Cxh91WasqtnV4jO629kPnHMvm7Jq0jtLrzc9OncFPcbingY6kKw4Je31iadsjR2q/qIfqBh3Hc6KcNpEXXo9fSbTjKkC1wP/AD1R0JOHpBUoWoSugqqqOkqKEqFxaVfgTvaOMScPo16PbI1NvPSPv/YA7Y6Bwv7eYuaiaesCwN/yPEM7kdxtKMORtlJKeCy0yz0jejg5BsX3RFxIRUuglqlaO1ih9VyS7t1RYIVheBDlL7Z1dICQDxoBvxbrhvDKw4WSp2BkFAIUQwKTNcb7BYY8RuiSU/scUjCdOYL7gokD9lw3Vfj3Nyk4dxWonKqmvPSCpnA1aHIe4u4NoJk2QfsJBpPpAKhLRTYft19gHGGOUBKf6kkh1ZhQLEkpz4BhEL+hL49SQrmzWzpF9dgsomVMCMqhLz4nhZvDiSUXGslBUXUQ6wsAJ63SXs5sYr4Imi23qy2l82Ckubfasu1ibatw7WL2iPiJcnR/Vq1wElQNTGxBCbZuxvEGCJoKFfLJ8wSKVUkk06j1bVVn3PSR1ODuaHZScM4dSiNV3CwRe+zvYjtBirghQ29WWwGFs5J81WAVgZnSM6TuZvWfVCaPDD7b7NzWCRQQagAQNdrB2SSzmKuEiKGzqyyxaJKU6hdR0RAJqFJQkqBUBZQUVAs2Qs7w+lGEqutVOpuW+6vd3es9UU0EKGzqyzQnD0uVEKoXqhK2EwFVJBe4OpZ7XvDqkYS7KVmtrLyqTQ/ZW/ZbjTwQobOrAQ5hvOJ974TDcOYXzife+ExZGiyOYjaPZ4QsGIGsezwgiHkSyxcZsI9pPwmIsSsZsI9pPwmIsSyZZHsJMSlVSkhYTcJOSjuBsbb+xt8SycOAwCi1bHWchzTVexZjYNYxEw0wJqdw6SEqAcpU4NQHqBHVU+6J5n4VQLylpUQLp3KdbkJqYWMu2ViLZmrMZZ+Tsrwj2QtiTmVuPOFrG4DyQN9iTwhpZw1JpBqpNJNYZbTDfcReUBlkSYTETMMWolrSAsVXLmVVMsHUbhJljO5ByhwYnDFASqUoWDqSkPW0xyCVOzqlkAk2S25zHcr3EkqwrpqSoilGk2xrgmtmVvBA92Elrw1AqSQqmY+21bpo35WW/rHZ2mfhHvKmM6ellWskNpOiZYd8wct8fFKkFH1YUhYCSSQWUWZQuss5Yi0O47khasKSWBAu3nCXrBSznKgEF95BG9mZKsOyqwt61UNU2jKkM7nMJC/XVfIQsybh21Zat1zVm0x7aTJ9FbgFXyMOpn4TfJm/Zs5ycvevNinu3Q7jucA4akOFEsbJr2rHeWayhxunO8domYVhUlRuHAKxbSZ5+j/PvhETsIDeXMPmrXDM2kY177sD3jcxhpkgD6xClnWcpcB9ZinWFrozH2Tm7B3FfYslMnRpK2qJUCElROqQQSlxZQUU2yoSbuoQ8FYV9lRcnphry2YvcMJr73UBueGpMzDiutCjrK0ZTVsuWd1jc27dfjD01eFBWKC4K6FAqKSy3T/qOXTZ+N/U7kvPycKXhmWyFDWXow69ihVDl86indu3xCxBRUqgKpqVo75Iezgh3brix0uDCvNzCmq4DtQCtm13cgoz6PrdmXOw+q8pRaisOoPcVNr2yI7dzPE9wnXwzuavCuyUqANetr1DUQEkB22tIb9UdBeFc6paoN5zYrBIzzoceuETOwg/05pFJuSQXaWASAtncTTa2sLHc1iJmHKCJaVhQCaVKe+wC4CiHtMO6x9UR3Ir7HSrC3so6iwBr7dRpLvazA5/NJC5DT7AAhWjBJemtBlhN3cMqrq7Y5nTsNrUSpgcq0bk2FqQrXverflTwLuGdhKvNTaXfMuE1Zbd9UN72dnh3HcRS8K5ZCm1qbrqbXa7sP8AT47897c8yVGmW0sFckpUayyQlWkKgX+0QQwyjnGTpBSNGhVX1blRUxArrDVvvl79xyzPc6ZIpJTKFysSxUu1K0lKlCuzoUpJzugEZwJX9HJk6QoOsJKjLFFCVAJXWXqApcM2QyOeQiJhZ6EpUlbEFaLhCSoy7iZSSLFma+cd4qbh2Vo0LBcUFT2DhwdcjIHdviSifhAoHRTCA1mNyBc+cZiW1fXfdAYXyNpVhim6VhVLOKiK3F2JuNqz7Lb7wkteGu6F72uoMWGbG96uwp3vDgxOFKnXKUxocJTTkgBQZKwLqBLtvgXPwyg1DUpUASkh1GUgJUShV2WlTgvtvxEO5HcZRPklCQtJdIuwZySKnIzLVUnc7FxDss4bNQG9x9aD5y28i8s94hjFKw5UDLEwJC9ZJ2jLJdgaiHADdt46TMw29EwOGLA2VS1SXXk96SD64dya+yNiwhxoiSGSLgguAHJvvL2ER4dxKklajLBCCo0A5hL2Bcnd1w1FkaLAQ5hvOJ974TDcOYbzife+ExKLLI5iNo9nhCwYjaPZ4QRDyJZYuM2Ee0n4TEWJWM2EetPwmIsWZMsknAzUJUTMTWCkgWBZTi9+oGJicXIBvIU1qhZ7Kc33WLP1AxAws0JUSpIUKVgApCtYpISWPAseyLCdj5JJaTmJlyE5qWSk57kkpz4HdejMZL1BGMw7Xk3GZCAxDn7JUWJficgB1srxMqtJTL1QFVatySLFipjcPuaoi7CHhyjKF0yQFMsPSkbSCkWHAntfqEcc9lErKpd1TJqwaUnVU1KS/Auf/ZiCqXRjpxGHAcpCvMVJCCkvSrSsTYMqi3Zk5jibjJH2JTWmOChJcqroO1aklHrA6ruzeVJKraEhKaqAUpLOUNmdwSoe91QzNxskg0yiCamNCGDqUU6vUFAPvpECEnyZzNxUmsFEs01TSQpKTZQFAABuxBz4x2rGSKTTKVUQM0oICvq3bgGSu3FefDpWPw7kiQWLMKUAAUqDDgXUC/7Itxbn4uSUKAl6xSlINCE64F122ai2qLBj0jAmujOl4qQ5plqAZTOhCjUVVC7izarbhxzjtWLwzkiSojWtSgCnXpa7pOsi99kdrS8bJpYSQCBLvSm5SBUW3VEdeZ4wYjFSVJUEoKSqpiJaAwUtCgHB+yEqT11PuhQroxVYyTcaJz9lVCQNlAekK6QmKzLVAXjhWLk6QkStQpACSASDW5yIzS4f1cIroImi+xFzzvDCg6Iq2SsMxDPU92NXVkOBhTyhIVTVLOqEjzaLsBfOzkRSwQ2keGiecTLTNlLQlYEtSFKBCXUyyolweFIA6u+SMZIKNdClKFNlVEqeXSSDUaWUAbncBe7U8EKJcEWeJxMggUyiGUgqcAVJFNQcHVJYlxxaOpeLkUsqUp2UKglGZSA4BNjUCrqdoqoIUNiLHE4mSUMiWUqGjuUpu207cc37LQ6nGyKnMgtWSwCbocslnbKm/wCyekWqYIUNiLkY6QEghBqSWFmKRVUFAu1gWbeXLCODj5JcqklSixc3dVSyX1gSCCgZ2Z9wepghtHhoscLipKUpC5JWRTUdUVa0wnruFID/ALL7r9DGSWAMq7JchCf/AIqrPvpnX3VjsrIIUNiLSfi5BeiUUvVS6UlratqmseIL1fsh3F4vDmsiUE50JKS93GYU1rHdwvFPBDaPDQ5iFhS1FIIClKKQcwCSQ8NwQRYuEOYbzife+Ew3DmG84n3vhMESsjuI2j2eEEJiNo9nhCxDyJZYuM2Ee0n4TEWJWM2Ee0n4TEWLMmeRFKYOSABmTaG+co9Ij+IQ1yr5lfsxlGjKc9ro49fiHpukjYc5R6RH8Q+cHOkekR/EPnGe5E5Jn4kg4YSiUrCWmFOsd+qRkLRv/LH6PtFglYgLlGZKAWtMuUJaaBtNdy2bnhuivimHnXyKHnSPSI/iEOIWCHBBHEFxGEWmNZyB+rp9a/iMWhO3RtocQ9SVUWESMPgZswPLkzZgBYlEtSgDmzgZ3HfEePT/AKLP1SZ/3C/9qVEa2p4cdxvqz2Rs89/ROI+7Yn8GZ8oP0TiPu2J/BmfKPauU8cmRLVMW7JZgM1KNgkdZJjLJx03EF5i1JByly1FKQOBIYr7bdQjk86+RzLipP4PPv0RiPuuJ/Bmf2wfonEfdsT+DM+UbjFpCbpqQbsUKUjJ94I4RJ5A8p1CYJU9VaVkJRMLBSVkskLaxByfMWd8xD46nVFvMTq6PPv0TiPu2J/BmfKD9E4j7tifwZnyj3SCHnXyKebfI8Bmy1JJSpKkqGaVAgg9YOUcxb+WH6/iP3n9Iiojvi7SZ2xdpMdw+EmTH0cqZMZnoQpTPk9ItkYe/ROI+7Yj8GZ8o2v0V7OI9cjwXGg8rfKEYCSlQRpJk1YlyUPSCrMlRYskD+Q3xlPV2ujl1OJcZuKR5V+icR92xH4Mz5Qv6JxH3bEfgzPlGyxnImK5SEta+UZsgNdEtJSi/RCVAn3iqKTlfDY7kWcienEzcZJ2VpmKW1OZSpJUaeIWMj3HPzD5FfNPkU/6JxH3bEfgzPlEQx7nyXjU4iTLnS3pnIQtL5gKDsesZR4fiNtXtK8TG2nPca6Gs9S7RwATkCfVe0daJXRV3GNh9Fn63M/cK/wByXHo2KxRBpQAVM5fZSOKmz9Qz6s4rPW2uqKavEOE9qR4ToldFXcYNEroq7jHtCEKWTpFznBIBrKARa4Esi3rvCyErAcLWhW9JWqantrL9xEZ+Z6EeYnyR4toldFXcY5IbMNHvWFxVbhQpUnaDuG4pO8R5T9In/UJnsyvgEaaerudFtHiHOW1ozUOYXzife+Ew3DmF84n3vhMbo61kdxG0ezwghMQdY9nhCxDyJZYuM2Ee0n4TEWJWM2Ee0n4TEWLMmeSLyp5lfsxlN8avlTzK/ZjKEgRz6uTy+N96+i98m5SZSyDNWhM1qVoIqSCzlNrG7dkaTFqwiCvCTJmIICVz5U1WIc6YyyChWs5JsaSG1fXGM5Fk84TM0awiZLIoSo7SG/IuDErC4Yc3mKVLEuYs0JUpRJK1BVWqLbIVcnhGZxmfKnjW8gfq6fWv4jGTnSCgsoEeEarye/V0+tfxGL6eTr4P9n8/4WUen/RZ+qTP+4X/ALUqPMI9M+i+aBhJgKgHxC8y1tHKiOL/AFnXxP6yf5bJUpMhKblc4hI4r0amHdXC4HktEtBM1YUoBVkqZAUHs4ZWfFoXyxnMmQpCronpIINxqm/qu3vNviZyquRLusS0XZcwp2Ki+4bRIcd56/JS9ThTdUVnKGDCmSJDO5UtK1NQ9ykjM3FiNxz30fL3IJkyjNlkrlJSqo70db/aD7+/jF6nFSUOZOIlzHCwEAqmKqUbE0OTkHO/e+cVflByuZssypQXLRksK21ncKb0pe+d+oZxX4flk0U37UbyUTSHzYP62vHUcoDADgBHUSc54v5Yfr+I/ef0iKeLjyx/X8R+8/pEU8e5p+xfSPXh7V9I9A+ivZxHrkeC4i/S/Np5oxNQXPUEtYgBAJJ43FusxK+ivZxHrk+C4tPpA5IGKw1g8yQJk6U2ZoTdHvOO0COXWyzz9b9rMbyJy7jZkpapMpEzm2hZACiVVFQLMXtY9kWPLmNxGO5OmaSQZamRQ1kzFVpJCXLsN5NrHhbLeT2IxaXXhQpQqSpSXUEKKcqmbjvMbTDcqHFaLVKFLP1qFqIKFAKcAi7kptxDxzoo16mg8hZCpeAkS1kFUsKSpi4GsSkP1JKY8kxG2r2leJj3Dk7DplS0oQAkDIAMOwR4fiNtXtK8THZofJ0cJmRq/o0mhGJnKOScOs+tlosI2uJkrUkpsCaVqVUwWovUl2LAMNxsAIwf0fD/ADEz92j/APRJjcoUo6XToqlhyzBTgEkBICXVZjvvvzAz1vfZXWSeo0/k6xEiaUBAINIluqtQK9UhQJDEXpOd44nYdSkkS1usKRpjUpLroABtl9kt45Q5jpxEyUAhw43HM6p3hmSScj2MTBPwqpqkK2KVEkGklgqxFjcgcRY+sHJX6GTqnX0dCalLLTMqUSSkPtUBpiUJ6wk2G9jujz36Qi/KEwi4KZLfwCN+mUJqwuoCldJCV1BWjUVJyLPvIIPZnHnHlkP80eqVIHdLA/lG2h7jbQ/aUcOYbzife+Ew3DmG84n3vhMdiPQWR3EbR7PCCDEbR7PCCIeRLLFxmwj2k/CYixKxmwj2k/CYixZkyyReVC0lb5NfvEYvEAKFrmojPgY2PLSXw8wcUmMBhsQpK6TuUp+Occ+rk8vjfevo1fkbhUKxSErUpKcRVLCwbpXTVLPA3FLftdUar6RMPJw2Iw+Hlk1aOYudctUukJpS7JLJJO/WHCPN0Ys6FBSqlUuYbuxDEkN3iDlvlKbPxWlnLExa3JUA27gLBgAG6ozOMtVTmQTtAVdo3eEXXIKgZCSAACVWHtGMZjMQGKXZ27uMbDybl04ZAd2K/iMaab/I6+D/AGfws433kJhkqwUwrUAE4hbAy0Lc6KXkFA3MYGN75EyCvALYG2JmORmkGRLFQb1/8DxOuk40+Z1cW60mzRSuT5cxBQClZWEX0aEKlgF3UUi5cJYb24OYXyrw5GFZAUo6RKiwKic3JYQ35PSSiYxIU1V05EEA635dXCNBicOmYmlYJB4EjuIyjy9aG17TzoTtWjE8lEs2sTwYk9wixw/IK1L0qhSZYJkpP2li6a+CXa3hGlw8gIDJdiSbkm56zDrRmqwXc2zO8nctrSlsSE1MKlJBQEzGulab0h9//uLOVjZhF8OsZfblkEHeC94XlDk1M241VjJQDuOChvEUPJysRhVqRNSBLmTpacOEmqlDFUwje1KDbiuNWotWihgfK0k46eSGJXccNUWtFTFx5Yfr+I/ef0iKePW0/YvpHr6ftX0azyH5ckYSXPOInIlVGVQCdZTBb0pFyzjLjEnFfSNhFzUpeeEMtK5gQbAsXCXq+yN2+PNeWs0e9/KK1449Z/mzi1o/mzUYrEy5GJUnDY5Yw0wBYVLqqAIujRljUCCGLWIcwvLXlYFSkScHLXh0S1pmLmLUFTp01LFKpigGsQ7XFhuDRnBPZBQEo1iCVM6mGSQo5B72zs+UMxjZnR7N5K/SPh5qUoxShh5rAKUoNKUeIVen3m9cYOeXWpr6yvGMuBGjTkI6uGd2dPDKmzVfR+Prpx6Mms+pE6Uo/kkxu8TKQtCkIUlLruCzKWWWQXBdxfI+oxjfot/W5n7hX+5LjZYzk/XSkqKQlxLIfWQWJSCCGUKRm9g7Ei1db3mOu/zkh1CFpTQki0sit8pjaurwz7oaw8soQVTlqARW4qJZBA2iSSTYnM593OKnqAC5UogrJqdBclNkgtuN7nJhcPEhSXMxKHStQcqILVEUpIOVqRYRl6lfS/ojycMmSxUFTKQpQXmEhKWAuTcgnLuFhHnnlvLKcYUnNMvDhXrEtLx6RyXIWrVWXShbkuVXDMiokksQSb8Bxbz36RP+oTPZlfAI20feX4Z/mkuRmocw3nE+98JhuHMN5xPvfCY7EeisjuI2j2eEEGI2j2eEEQ8iWWLjNhHtJ+ExFiVjNhHtJ+ExFizJnkZxkjSS1Idqgz5t2Rm1eR5KirTgOX82f7o1UEUcE8mE9GE3ckZUeSJpbnA2irY4hulHc7ySddSZwT1UP/VGngivhxKeV0uX+mXmeSRLHTjK/wBXn/8AaL7kvBaCUJYNVL39Zf8AnEqFiVBJ2i8NGEHcUJGk8mvK1WBlKlpkpmVTDMcrKWJSlLMx6H5xm4ImUFJUy8oqSpm4l/SIpL04OUKi6mmEOeJ1Y7/xKX91R+If7YwkEZeX0+X+mfl9Pkbv/Epf3VH4h/tg/wASl/dUfiH+2MJCw8tpcv8AR5fT5G6/xKX91R+If7Y5P0jrJB5qhw7fWK3+7GHhIeW0uX+jy+nyJfK2OOInzJpSEGYqopBdrAZ9kRIIWNkqVGqVKiNi8IJjOSGdu1vlEf8ARQ6R7osIIpLShJ20VenFu2iv/RQ6R7oByUOke6LCFiPBhyI8GHIgDkwdI90Tmggi0YRjgtGEY4L/AMjOXEYKeqZNTMUFSygaMJJcqSb1KFtUxr5v0h4RYZUjFEFrFMrdl/qR5jBFZaUZO2ZT4eM3uZ6EfLqQNgYttwmS5S27RNST2kwJ8uMOfODFkdFCJUsH1nSlXcY89giPAiR5aHNnp8v6RcKkAJkYoAWACJQAHUNJGG8qeVE4vFLmy0rSlQQAFgBWqkA7JI3cYqYItHSjF2i2noRg7QQ5hvOJ974TDcOYbzife+ExojdZHcRtHs8IIMRtHs8IIh5EssXGbCPaT8JiLErGbCPaT8JiLFmTPIQsJBEFQggggAggggAggggAggggAggggAggggAhYSCACFhIIAIIIIAIIIIAIIIIAIWEggAhYSCACHMN5xPvfCYbh7BpeZ7IJ77fz/KCySsneI2j2eEEGI2j2eEEQ8iWWLjNhHtJ+ExFiZiJRUhNIdik5takj+cMc2X0R3iLNFpJ2NQsOc2X0R3iDmy+iO8RFMrTGoId5svojvEHNl9Ed4hQpjUEO82X0R3iDmy+iO8QpimNQQ7zZfRHeIObL6I7xChT5DUEO82X0R3iDmy+iO8QpimNQQ7zZfRHeIObL6I7xChT5DUEO82X0R3iDmy+iO8QpimNQQ7zZfRHeIObL6I7xChTGoId5svojvEHNl9Ed4hTFMagh3my+iO8Qc2X0R3iFCmNQQ7zZfRHeIObL6I7xChT5DUEO82X0R3iDmy+iO8QoUxqCHebL6I7xBzZfRHeIUxTGoId5svojvEKnCLPRHa/hChtYyTE/CSaU3zVn1cB/wA4wSMKE32jxO71DdD8WSNIQr1ZBxG0ezwhYTEbR7PCFijyZyyxqXMLC5yG+OtIeJ74IIrbFsNIeJ74BMPE98EELYthpDxPfBpDxPfCwQti2IZh4nvg0h4nvgghbFsNIeJ74NIeJ74IIWxbDSHie+DSHie+CCFsWw0h4nvg0h4nvgghbFsNIeJ74NIeke+CCFsWw0h6R74NIeJ74IIWxbDSHie+DSHie+CCFsWw0h4nvg0h4nvgghbFsNIeJ74NIeJ74IIWxbDSHpHvgMw8T3wQQti2GkPE98LpDxPfBBC2LYmkPE98GkPE98EELZNsNIeJ74NIeke+CCJsWyJPmGo3O7f1QQQRk36nPJ+r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QQEBUUEBAQEBUQFBAUDxQUFBYVFhQQFRUYFxUXFRQYHSghGBwlHRQUIjIhJSkrOi4uFx8zODMtNygtLisBCgoKDg0OGhAQGywkHyYsLCwsLCwsLCwsLCwsNCwsLCwsLCwsLCwsLCwsLCwsLCwsLCwsLCwsLCwsLCwsLCwsLP/AABEIAMIBAwMBIgACEQEDEQH/xAAbAAABBQEBAAAAAAAAAAAAAAAAAQMEBQYCB//EAEoQAAECBAIFBwgGCAUEAwAAAAECEQADEiEEMRMiMkFRBRRSYYGRsQYzU3FygrLRByNCVJOhFTRic5LBwtIXJEOz8DV04fFjorT/xAAaAQEAAwEBAQAAAAAAAAAAAAAAAQIDBAUG/8QAKREAAgIBAgQGAwEBAAAAAAAAAAECETEDEgRRYZETFCEyQXEiM4Gx0f/aAAwDAQACEQMRAD8A4lIDCwyG6F0Y4DujsIKbEMRYg7iIrcROrNtkZftdZj0bVH0TkkrH14lAyFXqAbvP8o450PR+HyiO0EVsz3Mkc6Ho/D5Qc6Ho/D5RHgiLG5kjnQ9H4fKDnQ9H+Y+UR4IWNzJHOh6P8x8oOdD0fh8ojwQsbmSOdD0fh8oOdD0fh8ojwQsbmSOdD0fh8oOdD0fh8ojwQsbmSOdD0fh8oOdD0fh8ojwQsbmSOdD0fh8oOdD0f5j5RHghY3Mkc6Ho/D5QDFD0fh8ojwQsbmSOdD0fh8oOdD0fh8ojwQsbmSOdD0fh8oOdD0fh8ojwQsbmSOdD0fh8oOdD0fh8ojwQsbmSOdD0fh8oOdD0fh8ojwQsbmSOdD0fh8oOdD0fh8ojwQsbmSOdD0fh8o6kzwpQTQA73tuBPDqiLDmF84n3vhMTYUnZ3iECo2G7d1QR1iNo9nhBEPJEl6s7xKml+1SnvF/yBiGBErGbCPaT8JiLEsmeQgggiCoQQQQAQsJBABBBBABBBBABBBBAHSEFRASHKiAkcSbARKx+A0cxKUK0wWlCpakg6wLgsm/2godkHJpCVKWVIBloUqWlS0pKphsmkEuSHqt0euHpk8HDSylaJcyRMmJShMwaTRLZYUEk1MFFY96Kt+pm5OyHMwkxIJVLmJAzJQoAbrkiOVyFBIUUKCTsqKSAXvY74lYuYlKZFKkKAkJlzUy1JJpE5czRqCTbNBYxJxE+WJmLWJktacQFCWEqSoqJmpVLJSC6aEg7QDZdURuG9lYqQoEAoUCpqQUkEvYMN8KnDrKikIWVDNISXHrGYi1OOQNGCtJVKGGElQWkoShUmWicFLBZNBQoi9isndDOIlgqxEwKklMxc+XLJmSwlZWp1MSplDRqP8aYbgpkHmq3p0cx2emlT08WbLrjiXKUp6UqUwcsCWHEtkIuZlKZ1ZVJoXg1JQozEBC1DCaGkKqY64KWB3GGcKZSUqImSUrXhsQlaRNQU1lQoShRNyoB6XJDdcNxHiFZolW1VXysb+rjHKUklgConIDMngIt0LQZUpCZolzRKWEKTOCWXp1r0SiC6CpKkkFxcAfaiHglpSmchSky1LlUIUohKXC0laCo2TUkKTdhu3xO4lTyHKmCMlbUrCSmWUlYZ6paVkOzFiojshnmq6qdHMdnahT08WbLriz5QWmXp0lSHmysAEoSpKjWiVJNagk6rJCgCc6gziHOcSxNsuSasJQpZmS6a+aaMS0qqYGoMd+6wcqrudFVqOinTh1lNQQspuagk0sMy7NCDDrtqL19jVOt7PHsibycpKVJUuZJB0c0ImaUKmSXQsUCUS5JJOq3+o8PYafLSjC60oqRMXVUtDSkmalRUsPYtk7DfmAIncS9QrDIUxNC2QWWaTqngrh2wvNluE6NbqDpFJcpORAa464spWIlpGKKtFMqmyVIRpEAzUpmrJovrBlbnzhnESUEzgcSmck0lAVPQlM5Kl1GsqJS6Tcy86iSGzhuJ8QgLQUkhQIIsQQxB6wco6wvnE+98JiVyzNC5tSVpWDLw90qqumShKgd4IKSGLGIuG84n3vhMWTujSDumO4gax7PCCExG0ezwhYPJMssXGbCPWn4TEWJWM2Ee0n4TEWJZMshCw5hBLC3mJCgm5S22eH889xianDYV2Mw2F10KuRMNqabOgC+4nfFWzNyr4K2FiylyMIwqUxfWYLyoVcanSp7HjpGGwb3WWOiZkqcekzTfqy7YbuhG/oyqhYssFIw5lPNYfWSqiBrAErqp1XKaQk+vdk4iRhLOSLDcrP6t31Oubx2RxhY39GVkLEuemSCNHSWXOGsmoUMkS1F0u+1a9xldolLw+FpCi6agbC+slDEhISGBWzO1jkNyxv6FVBE+fIwoehRUzMC4cXe9GYLetJ3GEl83BmApCkqmJEssKxKZYUsEpzug02uODusb+hBgixGHwpBuatYJAdlHVCblFrlWe4XIOb68JhQlYc6s1CVKYFQTSu6NXWFTPl8Ltw39GU8EWkvB4VkFSmCiK7k2DhdICXzZnuQ8QcPJlMvSMFDzbCxLK3gH7VHCxMLClfwMQsScGJSVGsOCgZoSWWVCqkMQdWpiWu2WcSESMI91EjUuQoHb1rBJ+wX9oHczrJcq+CtjqosA5YEkDgSwLeulPdFnzfB211Zh7KyqNxqX1QLWufXHEvD4UkB1A5b7mogXKLFqTw2g7tCyu/oyvKiQASSEvSODly3bCRaHC4UEioWJG82oUOhfXCewvueGjh8NpGqOjIDKY1O5e1J6v8AhsslT6FeRCmLFUnCO2sdpi5FnS1tHmxX/DfOOcRIwwSKFFSnlu6VAMdv7O7w4wvoN/RkXFYgzFVKpdkJ1QwZCQlNn4JA7IZi2GGwb7ZZzuVs0JI+x06h6m9YTm2Dtrka0urVWdSkV/ZsXqbsiL6EKdfDKuCLY4LChVLkqaVZwxJIK9cpABCXzLO3XDMvD4VtZV6V2CVecCjSXZmKWLcd8TuJ39GV0LHWKloC1aMAoqNBIuUvYlxm0NUDgO6JLI6hzDecT73wmGgAMg0O4bzife+ExKLLI7iNo9nhBBiNo9nhBEPIlli4zYR7SfhMRYlYzYR60/CYixLJlkfwlFR0j00qyd6m1Wbe/G0WBl4YXcsVrA1lE0hKWUoAAgElXaN4BiDgNHV9c9LbnzccOqrtaJMtWHcVAgMKqSuxoS5D/taTuRueKsxln5D/AC5FnBZNipbA0AqyTfWrTu+wRvhSiRpGqFASsB69rSqouA5FFNzDqeaOl621K9u4ZVfbsfnDX+WZO09q9piaA5G/bf3at7RHcrf2NLEoTEKQXlhaKgpyopBBJKaeDAi9wWs0dCdKpApAITOc3IJKFBH2XeooPVTncgPkYXszY6R2bI7s27IBzWo7VI0NJ13IcaV+BYKb1iBN/ZHk6EzRpC0uiVUwU9YQgLYDe4Ue/qh1SMMzhTlsiJjWKrv1ii25jHEnm7qqcBpdG1tUa4V1VF36rWMOqGF1mJJKl0PWAE06j8dbOHcP+jeJRh31FliuU9lumWx0hc5l23d8Cxh91WasqtnV4jO629kPnHMvm7Jq0jtLrzc9OncFPcbingY6kKw4Je31iadsjR2q/qIfqBh3Hc6KcNpEXXo9fSbTjKkC1wP/AD1R0JOHpBUoWoSugqqqOkqKEqFxaVfgTvaOMScPo16PbI1NvPSPv/YA7Y6Bwv7eYuaiaesCwN/yPEM7kdxtKMORtlJKeCy0yz0jejg5BsX3RFxIRUuglqlaO1ih9VyS7t1RYIVheBDlL7Z1dICQDxoBvxbrhvDKw4WSp2BkFAIUQwKTNcb7BYY8RuiSU/scUjCdOYL7gokD9lw3Vfj3Nyk4dxWonKqmvPSCpnA1aHIe4u4NoJk2QfsJBpPpAKhLRTYft19gHGGOUBKf6kkh1ZhQLEkpz4BhEL+hL49SQrmzWzpF9dgsomVMCMqhLz4nhZvDiSUXGslBUXUQ6wsAJ63SXs5sYr4Imi23qy2l82Ckubfasu1ibatw7WL2iPiJcnR/Vq1wElQNTGxBCbZuxvEGCJoKFfLJ8wSKVUkk06j1bVVn3PSR1ODuaHZScM4dSiNV3CwRe+zvYjtBirghQ29WWwGFs5J81WAVgZnSM6TuZvWfVCaPDD7b7NzWCRQQagAQNdrB2SSzmKuEiKGzqyyxaJKU6hdR0RAJqFJQkqBUBZQUVAs2Qs7w+lGEqutVOpuW+6vd3es9UU0EKGzqyzQnD0uVEKoXqhK2EwFVJBe4OpZ7XvDqkYS7KVmtrLyqTQ/ZW/ZbjTwQobOrAQ5hvOJ974TDcOYXzife+ExZGiyOYjaPZ4QsGIGsezwgiHkSyxcZsI9pPwmIsSsZsI9pPwmIsSyZZHsJMSlVSkhYTcJOSjuBsbb+xt8SycOAwCi1bHWchzTVexZjYNYxEw0wJqdw6SEqAcpU4NQHqBHVU+6J5n4VQLylpUQLp3KdbkJqYWMu2ViLZmrMZZ+Tsrwj2QtiTmVuPOFrG4DyQN9iTwhpZw1JpBqpNJNYZbTDfcReUBlkSYTETMMWolrSAsVXLmVVMsHUbhJljO5ByhwYnDFASqUoWDqSkPW0xyCVOzqlkAk2S25zHcr3EkqwrpqSoilGk2xrgmtmVvBA92Elrw1AqSQqmY+21bpo35WW/rHZ2mfhHvKmM6ellWskNpOiZYd8wct8fFKkFH1YUhYCSSQWUWZQuss5Yi0O47khasKSWBAu3nCXrBSznKgEF95BG9mZKsOyqwt61UNU2jKkM7nMJC/XVfIQsybh21Zat1zVm0x7aTJ9FbgFXyMOpn4TfJm/Zs5ycvevNinu3Q7jucA4akOFEsbJr2rHeWayhxunO8domYVhUlRuHAKxbSZ5+j/PvhETsIDeXMPmrXDM2kY177sD3jcxhpkgD6xClnWcpcB9ZinWFrozH2Tm7B3FfYslMnRpK2qJUCElROqQQSlxZQUU2yoSbuoQ8FYV9lRcnphry2YvcMJr73UBueGpMzDiutCjrK0ZTVsuWd1jc27dfjD01eFBWKC4K6FAqKSy3T/qOXTZ+N/U7kvPycKXhmWyFDWXow69ihVDl86indu3xCxBRUqgKpqVo75Iezgh3brix0uDCvNzCmq4DtQCtm13cgoz6PrdmXOw+q8pRaisOoPcVNr2yI7dzPE9wnXwzuavCuyUqANetr1DUQEkB22tIb9UdBeFc6paoN5zYrBIzzoceuETOwg/05pFJuSQXaWASAtncTTa2sLHc1iJmHKCJaVhQCaVKe+wC4CiHtMO6x9UR3Ir7HSrC3so6iwBr7dRpLvazA5/NJC5DT7AAhWjBJemtBlhN3cMqrq7Y5nTsNrUSpgcq0bk2FqQrXverflTwLuGdhKvNTaXfMuE1Zbd9UN72dnh3HcRS8K5ZCm1qbrqbXa7sP8AT47897c8yVGmW0sFckpUayyQlWkKgX+0QQwyjnGTpBSNGhVX1blRUxArrDVvvl79xyzPc6ZIpJTKFysSxUu1K0lKlCuzoUpJzugEZwJX9HJk6QoOsJKjLFFCVAJXWXqApcM2QyOeQiJhZ6EpUlbEFaLhCSoy7iZSSLFma+cd4qbh2Vo0LBcUFT2DhwdcjIHdviSifhAoHRTCA1mNyBc+cZiW1fXfdAYXyNpVhim6VhVLOKiK3F2JuNqz7Lb7wkteGu6F72uoMWGbG96uwp3vDgxOFKnXKUxocJTTkgBQZKwLqBLtvgXPwyg1DUpUASkh1GUgJUShV2WlTgvtvxEO5HcZRPklCQtJdIuwZySKnIzLVUnc7FxDss4bNQG9x9aD5y28i8s94hjFKw5UDLEwJC9ZJ2jLJdgaiHADdt46TMw29EwOGLA2VS1SXXk96SD64dya+yNiwhxoiSGSLgguAHJvvL2ER4dxKklajLBCCo0A5hL2Bcnd1w1FkaLAQ5hvOJ974TDcOYbzife+ExKLLI5iNo9nhCwYjaPZ4QRDyJZYuM2Ee0n4TEWJWM2EetPwmIsWZMsknAzUJUTMTWCkgWBZTi9+oGJicXIBvIU1qhZ7Kc33WLP1AxAws0JUSpIUKVgApCtYpISWPAseyLCdj5JJaTmJlyE5qWSk57kkpz4HdejMZL1BGMw7Xk3GZCAxDn7JUWJficgB1srxMqtJTL1QFVatySLFipjcPuaoi7CHhyjKF0yQFMsPSkbSCkWHAntfqEcc9lErKpd1TJqwaUnVU1KS/Auf/ZiCqXRjpxGHAcpCvMVJCCkvSrSsTYMqi3Zk5jibjJH2JTWmOChJcqroO1aklHrA6ruzeVJKraEhKaqAUpLOUNmdwSoe91QzNxskg0yiCamNCGDqUU6vUFAPvpECEnyZzNxUmsFEs01TSQpKTZQFAABuxBz4x2rGSKTTKVUQM0oICvq3bgGSu3FefDpWPw7kiQWLMKUAAUqDDgXUC/7Itxbn4uSUKAl6xSlINCE64F122ai2qLBj0jAmujOl4qQ5plqAZTOhCjUVVC7izarbhxzjtWLwzkiSojWtSgCnXpa7pOsi99kdrS8bJpYSQCBLvSm5SBUW3VEdeZ4wYjFSVJUEoKSqpiJaAwUtCgHB+yEqT11PuhQroxVYyTcaJz9lVCQNlAekK6QmKzLVAXjhWLk6QkStQpACSASDW5yIzS4f1cIroImi+xFzzvDCg6Iq2SsMxDPU92NXVkOBhTyhIVTVLOqEjzaLsBfOzkRSwQ2keGiecTLTNlLQlYEtSFKBCXUyyolweFIA6u+SMZIKNdClKFNlVEqeXSSDUaWUAbncBe7U8EKJcEWeJxMggUyiGUgqcAVJFNQcHVJYlxxaOpeLkUsqUp2UKglGZSA4BNjUCrqdoqoIUNiLHE4mSUMiWUqGjuUpu207cc37LQ6nGyKnMgtWSwCbocslnbKm/wCyekWqYIUNiLkY6QEghBqSWFmKRVUFAu1gWbeXLCODj5JcqklSixc3dVSyX1gSCCgZ2Z9wepghtHhoscLipKUpC5JWRTUdUVa0wnruFID/ALL7r9DGSWAMq7JchCf/AIqrPvpnX3VjsrIIUNiLSfi5BeiUUvVS6UlratqmseIL1fsh3F4vDmsiUE50JKS93GYU1rHdwvFPBDaPDQ5iFhS1FIIClKKQcwCSQ8NwQRYuEOYbzife+Ew3DmG84n3vhMESsjuI2j2eEEJiNo9nhCxDyJZYuM2Ee0n4TEWJWM2Ee0n4TEWLMmeRFKYOSABmTaG+co9Ij+IQ1yr5lfsxlGjKc9ro49fiHpukjYc5R6RH8Q+cHOkekR/EPnGe5E5Jn4kg4YSiUrCWmFOsd+qRkLRv/LH6PtFglYgLlGZKAWtMuUJaaBtNdy2bnhuivimHnXyKHnSPSI/iEOIWCHBBHEFxGEWmNZyB+rp9a/iMWhO3RtocQ9SVUWESMPgZswPLkzZgBYlEtSgDmzgZ3HfEePT/AKLP1SZ/3C/9qVEa2p4cdxvqz2Rs89/ROI+7Yn8GZ8oP0TiPu2J/BmfKPauU8cmRLVMW7JZgM1KNgkdZJjLJx03EF5i1JByly1FKQOBIYr7bdQjk86+RzLipP4PPv0RiPuuJ/Bmf2wfonEfdsT+DM+UbjFpCbpqQbsUKUjJ94I4RJ5A8p1CYJU9VaVkJRMLBSVkskLaxByfMWd8xD46nVFvMTq6PPv0TiPu2J/BmfKD9E4j7tifwZnyj3SCHnXyKebfI8Bmy1JJSpKkqGaVAgg9YOUcxb+WH6/iP3n9Iiojvi7SZ2xdpMdw+EmTH0cqZMZnoQpTPk9ItkYe/ROI+7Yj8GZ8o2v0V7OI9cjwXGg8rfKEYCSlQRpJk1YlyUPSCrMlRYskD+Q3xlPV2ujl1OJcZuKR5V+icR92xH4Mz5Qv6JxH3bEfgzPlGyxnImK5SEta+UZsgNdEtJSi/RCVAn3iqKTlfDY7kWcienEzcZJ2VpmKW1OZSpJUaeIWMj3HPzD5FfNPkU/6JxH3bEfgzPlEQx7nyXjU4iTLnS3pnIQtL5gKDsesZR4fiNtXtK8TG2nPca6Gs9S7RwATkCfVe0daJXRV3GNh9Fn63M/cK/wByXHo2KxRBpQAVM5fZSOKmz9Qz6s4rPW2uqKavEOE9qR4ToldFXcYNEroq7jHtCEKWTpFznBIBrKARa4Esi3rvCyErAcLWhW9JWqantrL9xEZ+Z6EeYnyR4toldFXcY5IbMNHvWFxVbhQpUnaDuG4pO8R5T9In/UJnsyvgEaaerudFtHiHOW1ozUOYXzife+Ew3DmF84n3vhMbo61kdxG0ezwghMQdY9nhCxDyJZYuM2Ee0n4TEWJWM2Ee0n4TEWLMmeSLyp5lfsxlN8avlTzK/ZjKEgRz6uTy+N96+i98m5SZSyDNWhM1qVoIqSCzlNrG7dkaTFqwiCvCTJmIICVz5U1WIc6YyyChWs5JsaSG1fXGM5Fk84TM0awiZLIoSo7SG/IuDErC4Yc3mKVLEuYs0JUpRJK1BVWqLbIVcnhGZxmfKnjW8gfq6fWv4jGTnSCgsoEeEarye/V0+tfxGL6eTr4P9n8/4WUen/RZ+qTP+4X/ALUqPMI9M+i+aBhJgKgHxC8y1tHKiOL/AFnXxP6yf5bJUpMhKblc4hI4r0amHdXC4HktEtBM1YUoBVkqZAUHs4ZWfFoXyxnMmQpCronpIINxqm/qu3vNviZyquRLusS0XZcwp2Ki+4bRIcd56/JS9ThTdUVnKGDCmSJDO5UtK1NQ9ykjM3FiNxz30fL3IJkyjNlkrlJSqo70db/aD7+/jF6nFSUOZOIlzHCwEAqmKqUbE0OTkHO/e+cVflByuZssypQXLRksK21ncKb0pe+d+oZxX4flk0U37UbyUTSHzYP62vHUcoDADgBHUSc54v5Yfr+I/ef0iKeLjyx/X8R+8/pEU8e5p+xfSPXh7V9I9A+ivZxHrkeC4i/S/Np5oxNQXPUEtYgBAJJ43FusxK+ivZxHrk+C4tPpA5IGKw1g8yQJk6U2ZoTdHvOO0COXWyzz9b9rMbyJy7jZkpapMpEzm2hZACiVVFQLMXtY9kWPLmNxGO5OmaSQZamRQ1kzFVpJCXLsN5NrHhbLeT2IxaXXhQpQqSpSXUEKKcqmbjvMbTDcqHFaLVKFLP1qFqIKFAKcAi7kptxDxzoo16mg8hZCpeAkS1kFUsKSpi4GsSkP1JKY8kxG2r2leJj3Dk7DplS0oQAkDIAMOwR4fiNtXtK8THZofJ0cJmRq/o0mhGJnKOScOs+tlosI2uJkrUkpsCaVqVUwWovUl2LAMNxsAIwf0fD/ADEz92j/APRJjcoUo6XToqlhyzBTgEkBICXVZjvvvzAz1vfZXWSeo0/k6xEiaUBAINIluqtQK9UhQJDEXpOd44nYdSkkS1usKRpjUpLroABtl9kt45Q5jpxEyUAhw43HM6p3hmSScj2MTBPwqpqkK2KVEkGklgqxFjcgcRY+sHJX6GTqnX0dCalLLTMqUSSkPtUBpiUJ6wk2G9jujz36Qi/KEwi4KZLfwCN+mUJqwuoCldJCV1BWjUVJyLPvIIPZnHnHlkP80eqVIHdLA/lG2h7jbQ/aUcOYbzife+Ew3DmG84n3vhMdiPQWR3EbR7PCCDEbR7PCCIeRLLFxmwj2k/CYixKxmwj2k/CYixZkyyReVC0lb5NfvEYvEAKFrmojPgY2PLSXw8wcUmMBhsQpK6TuUp+Occ+rk8vjfevo1fkbhUKxSErUpKcRVLCwbpXTVLPA3FLftdUar6RMPJw2Iw+Hlk1aOYudctUukJpS7JLJJO/WHCPN0Ys6FBSqlUuYbuxDEkN3iDlvlKbPxWlnLExa3JUA27gLBgAG6ozOMtVTmQTtAVdo3eEXXIKgZCSAACVWHtGMZjMQGKXZ27uMbDybl04ZAd2K/iMaab/I6+D/AGfws433kJhkqwUwrUAE4hbAy0Lc6KXkFA3MYGN75EyCvALYG2JmORmkGRLFQb1/8DxOuk40+Z1cW60mzRSuT5cxBQClZWEX0aEKlgF3UUi5cJYb24OYXyrw5GFZAUo6RKiwKic3JYQ35PSSiYxIU1V05EEA635dXCNBicOmYmlYJB4EjuIyjy9aG17TzoTtWjE8lEs2sTwYk9wixw/IK1L0qhSZYJkpP2li6a+CXa3hGlw8gIDJdiSbkm56zDrRmqwXc2zO8nctrSlsSE1MKlJBQEzGulab0h9//uLOVjZhF8OsZfblkEHeC94XlDk1M241VjJQDuOChvEUPJysRhVqRNSBLmTpacOEmqlDFUwje1KDbiuNWotWihgfK0k46eSGJXccNUWtFTFx5Yfr+I/ef0iKePW0/YvpHr6ftX0azyH5ckYSXPOInIlVGVQCdZTBb0pFyzjLjEnFfSNhFzUpeeEMtK5gQbAsXCXq+yN2+PNeWs0e9/KK1449Z/mzi1o/mzUYrEy5GJUnDY5Yw0wBYVLqqAIujRljUCCGLWIcwvLXlYFSkScHLXh0S1pmLmLUFTp01LFKpigGsQ7XFhuDRnBPZBQEo1iCVM6mGSQo5B72zs+UMxjZnR7N5K/SPh5qUoxShh5rAKUoNKUeIVen3m9cYOeXWpr6yvGMuBGjTkI6uGd2dPDKmzVfR+Prpx6Mms+pE6Uo/kkxu8TKQtCkIUlLruCzKWWWQXBdxfI+oxjfot/W5n7hX+5LjZYzk/XSkqKQlxLIfWQWJSCCGUKRm9g7Ei1db3mOu/zkh1CFpTQki0sit8pjaurwz7oaw8soQVTlqARW4qJZBA2iSSTYnM593OKnqAC5UogrJqdBclNkgtuN7nJhcPEhSXMxKHStQcqILVEUpIOVqRYRl6lfS/ojycMmSxUFTKQpQXmEhKWAuTcgnLuFhHnnlvLKcYUnNMvDhXrEtLx6RyXIWrVWXShbkuVXDMiokksQSb8Bxbz36RP+oTPZlfAI20feX4Z/mkuRmocw3nE+98JhuHMN5xPvfCY7EeisjuI2j2eEEGI2j2eEEQ8iWWLjNhHtJ+ExFiVjNhHtJ+ExFizJnkZxkjSS1Idqgz5t2Rm1eR5KirTgOX82f7o1UEUcE8mE9GE3ckZUeSJpbnA2irY4hulHc7ySddSZwT1UP/VGngivhxKeV0uX+mXmeSRLHTjK/wBXn/8AaL7kvBaCUJYNVL39Zf8AnEqFiVBJ2i8NGEHcUJGk8mvK1WBlKlpkpmVTDMcrKWJSlLMx6H5xm4ImUFJUy8oqSpm4l/SIpL04OUKi6mmEOeJ1Y7/xKX91R+If7YwkEZeX0+X+mfl9Pkbv/Epf3VH4h/tg/wASl/dUfiH+2MJCw8tpcv8AR5fT5G6/xKX91R+If7Y5P0jrJB5qhw7fWK3+7GHhIeW0uX+jy+nyJfK2OOInzJpSEGYqopBdrAZ9kRIIWNkqVGqVKiNi8IJjOSGdu1vlEf8ARQ6R7osIIpLShJ20VenFu2iv/RQ6R7oByUOke6LCFiPBhyI8GHIgDkwdI90Tmggi0YRjgtGEY4L/AMjOXEYKeqZNTMUFSygaMJJcqSb1KFtUxr5v0h4RYZUjFEFrFMrdl/qR5jBFZaUZO2ZT4eM3uZ6EfLqQNgYttwmS5S27RNST2kwJ8uMOfODFkdFCJUsH1nSlXcY89giPAiR5aHNnp8v6RcKkAJkYoAWACJQAHUNJGG8qeVE4vFLmy0rSlQQAFgBWqkA7JI3cYqYItHSjF2i2noRg7QQ5hvOJ974TDcOYbzife+ExojdZHcRtHs8IIMRtHs8IIh5EssXGbCPaT8JiLErGbCPaT8JiLFmTPIQsJBEFQggggAggggAggggAggggAggggAggggAhYSCACFhIIAIIIIAIIIIAIIIIAIWEggAhYSCACHMN5xPvfCYbh7BpeZ7IJ77fz/KCySsneI2j2eEEGI2j2eEEQ8iWWLjNhHtJ+ExFiZiJRUhNIdik5takj+cMc2X0R3iLNFpJ2NQsOc2X0R3iDmy+iO8RFMrTGoId5svojvEHNl9Ed4hQpjUEO82X0R3iDmy+iO8QpimNQQ7zZfRHeIObL6I7xChT5DUEO82X0R3iDmy+iO8QpimNQQ7zZfRHeIObL6I7xChT5DUEO82X0R3iDmy+iO8QpimNQQ7zZfRHeIObL6I7xChTGoId5svojvEHNl9Ed4hTFMagh3my+iO8Qc2X0R3iFCmNQQ7zZfRHeIObL6I7xChT5DUEO82X0R3iDmy+iO8QoUxqCHebL6I7xBzZfRHeIUxTGoId5svojvEKnCLPRHa/hChtYyTE/CSaU3zVn1cB/wA4wSMKE32jxO71DdD8WSNIQr1ZBxG0ezwhYTEbR7PCFijyZyyxqXMLC5yG+OtIeJ74IIrbFsNIeJ74BMPE98EELYthpDxPfBpDxPfCwQti2IZh4nvg0h4nvgghbFsNIeJ74NIeJ74IIWxbDSHie+DSHie+CCFsWw0h4nvg0h4nvgghbFsNIeJ74NIeke+CCFsWw0h6R74NIeJ74IIWxbDSHie+DSHie+CCFsWw0h4nvg0h4nvgghbFsNIeJ74NIeJ74IIWxbDSHpHvgMw8T3wQQti2GkPE98LpDxPfBBC2LYmkPE98GkPE98EELZNsNIeJ74NIeke+CCJsWyJPmGo3O7f1QQQRk36nPJ+r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Users\Free\Desktop\скачанные фай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5"/>
            <a:ext cx="7072362" cy="52974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4530725"/>
          </a:xfrm>
        </p:spPr>
        <p:txBody>
          <a:bodyPr/>
          <a:lstStyle/>
          <a:p>
            <a:pPr algn="just"/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Дегенмен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бұл модельдің дұрыстығын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Резерфорд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өз тәжірибесінде дәлелдеп берді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Сондықтан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Резерфорд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моделі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классикалық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физика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арасындағы айтылған қайшылықтарды шешу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үшін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1913 ж. Н.Бор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өз қағидаларын ұсынды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Осының негізінде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Бор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сутегі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атомының құрылысын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спектр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заңдылықтарын түсіндіріп бергенімен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атом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дүниесіне қатысы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бар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көптеген күрделі құбылыстарды сол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кездегі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А.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ф-ның шеңберіне сыйғыза алмады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Бор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теориясында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тиянақты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атом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бола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алмады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Атом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құрылысының және ондағы болатын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түрлі құбылыстардың жүйелі теориясы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микродүниенің кванттық заңдылықтары ашылғаннан кейін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ғана пайда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(1925 — 27 ж).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Қазіргі заманғы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ф-ның мазмұны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кванттық теорияға негізделген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А. ф. атом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атомдық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оптикалық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) спектроскопия,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рентгендік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спектроскопия, радиоспектроскопия,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атомдар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иондар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соқтығысу физикасы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тәрізді бөлімдерден тұрады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А.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ф-ның жетістіктері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физика, химия, астрономия, биология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ғылымдарында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күрделі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техника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мәселелерін шешкенде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кеңінен пайдаланылады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Атомдар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иондардың ішкі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құрылысын анықтау және олардың өзара соқтығысу заңдылықтарын зерттеу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кванттық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электроника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плазма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физикасы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тәрізді жаңа ғылым салаларының пайда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болуына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ықпал етті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А.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ф-ндағы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атом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жөніндегі жүйелі ілім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адамзаттың дүниетанымын кеңейтті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Әдеб.: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Бете Х. Квантовая механика, М., 1978;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Шпольский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С. Э. Атомная физика, М., 1989.</a:t>
            </a:r>
            <a:endParaRPr lang="ru-RU" sz="1400" dirty="0">
              <a:solidFill>
                <a:schemeClr val="tx1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013.radikal.ru/i322/1112/ee/520ed589fd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7858180" cy="51847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4530725"/>
          </a:xfrm>
        </p:spPr>
        <p:txBody>
          <a:bodyPr/>
          <a:lstStyle/>
          <a:p>
            <a:pPr algn="just"/>
            <a:r>
              <a:rPr lang="ru-RU" sz="1400" b="1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 </a:t>
            </a:r>
            <a:r>
              <a:rPr lang="ru-RU" sz="1400" b="1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физика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физиканың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3" tooltip="Атом"/>
              </a:rPr>
              <a:t>атом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элементар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бөлшектерді зерттейтін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саласы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–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3" tooltip="Атом"/>
              </a:rPr>
              <a:t>атом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өнеркәсібінің ғылыми негізі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шартты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түрде төмендегідей салалардан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 smtClean="0">
              <a:solidFill>
                <a:schemeClr val="tx1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3" tooltip="Атом"/>
              </a:rPr>
              <a:t>Атом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ядросының жалпы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қасиеттері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құрылымы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Ядроның маңызды қасиеттеріне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4" tooltip="Масса"/>
              </a:rPr>
              <a:t>масса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электр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5" tooltip="Заряд"/>
              </a:rPr>
              <a:t>заряды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массалық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сан,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байланыс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энергиясы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магниттік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және электрлік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момент,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ядроның эффективтік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мөлшері, ядроның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энергия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деңгейлерінің жүйесі жатады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 күштердің заңдылығы белгісіз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болғандықтан, ядрода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өтетін процестерді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үшін әр түрлі ядролық модельдер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пайдаланылады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 күштер.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 күштердің қасиеттері жөнінде бағалы деректер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энергиясы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әр түрлі протондар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6" tooltip="Нейтрон"/>
              </a:rPr>
              <a:t>нейтрондар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мен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7" tooltip="Протон"/>
              </a:rPr>
              <a:t>протондардың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шашырауын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сондай-ақ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8" tooltip="Дейтрон (мұндай бет жоқ)"/>
              </a:rPr>
              <a:t>дейтрон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мен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күрделі ядролардың қасиеттерін зерттеу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алынған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Ядролардың өздігінен түрленуі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l-GR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α, β-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бөлшектері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el-GR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γ-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сәулесін шығаратын табиғи және жасанды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радиоактивтілік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сондай-ақ ауыр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ядролардың өздігінен бөліну.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изика"/>
              </a:rPr>
              <a:t>физиканың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бұл саласының маңызды бөлігі ядролардан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шығатын әр түрлі сәулелерді зерттеу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есептеледі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 реакциялар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ядролардың бір-бірімен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және элементар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бөлшектермен әсерлесуі нәтижесінде түрленуі.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 түрленулердің ішінде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энергетикалық мақсат үшін баяу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және шапшаң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6" tooltip="Нейтрон"/>
              </a:rPr>
              <a:t>нейтрондар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арқылы жүретін реакцияларды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ауыр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ядролардың бөлінуі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сондай-ақ теориялық және практикалық мақсат үшін жеңіл ядролардың арасындағы реакцияларды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зерттеудің зор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маңызы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бар.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Реакциялардың соңғы түрі термоядролық реакцияларды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жасанды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жолмен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жүзеге асыруға мүмкіндік береді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 </a:t>
            </a:r>
            <a:endParaRPr lang="ru-RU" sz="1400" dirty="0">
              <a:solidFill>
                <a:schemeClr val="tx1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NO Cycle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6072230" cy="607223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500826" y="4286256"/>
            <a:ext cx="2428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hlinkClick r:id="rId3" tooltip="Атом ядросы"/>
              </a:rPr>
              <a:t>Aтoм</a:t>
            </a:r>
            <a:r>
              <a:rPr lang="ru-RU" dirty="0">
                <a:hlinkClick r:id="rId3" tooltip="Атом ядросы"/>
              </a:rPr>
              <a:t> </a:t>
            </a:r>
            <a:r>
              <a:rPr lang="ru-RU" dirty="0" err="1">
                <a:hlinkClick r:id="rId3" tooltip="Атом ядросы"/>
              </a:rPr>
              <a:t>ядросы</a:t>
            </a:r>
            <a:r>
              <a:rPr lang="ru-RU" dirty="0"/>
              <a:t> · </a:t>
            </a:r>
            <a:r>
              <a:rPr lang="ru-RU" dirty="0" err="1">
                <a:hlinkClick r:id="rId4" tooltip="Ядролық реакция"/>
              </a:rPr>
              <a:t>Ядролық </a:t>
            </a:r>
            <a:r>
              <a:rPr lang="ru-RU" dirty="0">
                <a:hlinkClick r:id="rId4" tooltip="Ядролық реакция"/>
              </a:rPr>
              <a:t>реакция</a:t>
            </a:r>
            <a:r>
              <a:rPr lang="ru-RU" dirty="0"/>
              <a:t> ·</a:t>
            </a:r>
            <a:r>
              <a:rPr lang="ru-RU" dirty="0" err="1">
                <a:hlinkClick r:id="rId5" tooltip="Табиғи радиоактивтік"/>
              </a:rPr>
              <a:t>Табиғи радиоактивтік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4530725"/>
          </a:xfrm>
        </p:spPr>
        <p:txBody>
          <a:bodyPr/>
          <a:lstStyle/>
          <a:p>
            <a:pPr algn="just"/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2" tooltip="Атом"/>
              </a:rPr>
              <a:t>Атомдық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нөмірі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Z) 92-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артық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Z &gt; 92)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табиғатта кездеспейтін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элементтерді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синтездеу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үшін көп зарядты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иондарды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3" tooltip="Азот"/>
              </a:rPr>
              <a:t>азот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4" tooltip="Алюминий"/>
              </a:rPr>
              <a:t>алюминий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5" tooltip="Ион"/>
              </a:rPr>
              <a:t>иондары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т.б.)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зерттеудің ерекше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маңызы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бар.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Элементар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бөлшектер.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Ядролық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6" tooltip="Физика"/>
              </a:rPr>
              <a:t>физиканың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бұл саласында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7" tooltip="Нейтрино"/>
              </a:rPr>
              <a:t>нейтрино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8" tooltip="Антинейтрино"/>
              </a:rPr>
              <a:t>антинейтрино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9" tooltip="Электрон"/>
              </a:rPr>
              <a:t>электрон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0" tooltip="Позитрон"/>
              </a:rPr>
              <a:t>позитрон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әр түрлі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1" tooltip="Мезон"/>
              </a:rPr>
              <a:t>мезондар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2" tooltip="Нуклон"/>
              </a:rPr>
              <a:t>нуклондар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3" tooltip="Антинуклон (мұндай бет жоқ)"/>
              </a:rPr>
              <a:t>антинуклондар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4" tooltip="Гиперон"/>
              </a:rPr>
              <a:t>гиперондар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мен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5" tooltip="Антигиперон (мұндай бет жоқ)"/>
              </a:rPr>
              <a:t>антигиперондар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тәрізді элементар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бөлшектердің қасиеттері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олардың пайда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бір-біріне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түрлену процестері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зерттеледі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Сондай-ақ бұл салада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жоғары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энергия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физикасының мәселелерін зерттеудің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маңызы ерекше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күшті болады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6" tooltip="Нейтрон"/>
              </a:rPr>
              <a:t>Нейтрондық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6" tooltip="Физика"/>
              </a:rPr>
              <a:t>физика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–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6" tooltip="Нейтрон"/>
              </a:rPr>
              <a:t>нейтрондардың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қасиеттерін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ядролардың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6" tooltip="Нейтрон"/>
              </a:rPr>
              <a:t>нейтрондарды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қармауын және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шашыратуын,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6" tooltip="Нейтрон"/>
              </a:rPr>
              <a:t>нейтрондардың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әр түрлі зат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тежелеу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мен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7" tooltip="Диффузия"/>
              </a:rPr>
              <a:t>диффузиясын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т.б.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зерттеуге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арналған ядролық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6" tooltip="Физика"/>
              </a:rPr>
              <a:t>физиканың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ірі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саласының бірі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–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8" tooltip="Ядролық энергетика"/>
              </a:rPr>
              <a:t>ядролық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8" tooltip="Ядролық энергетика"/>
              </a:rPr>
              <a:t>энергетика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мен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9" tooltip="Ғарыштық ракета (мұндай бет жоқ)"/>
              </a:rPr>
              <a:t>ғарыштық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9" tooltip="Ғарыштық ракета (мұндай бет жоқ)"/>
              </a:rPr>
              <a:t>ракета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техникасының ғылыми негізі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Сондықтан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6" tooltip="Нейтрон"/>
              </a:rPr>
              <a:t>нейтрондық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физикада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теориялық, сондай-ақ практикалық маңызы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бар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мәселелер зерттеледі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16" tooltip="Нейтрон"/>
              </a:rPr>
              <a:t>Нейтрондық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6" tooltip="Физика"/>
              </a:rPr>
              <a:t>физика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қатты дене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6" tooltip="Физика"/>
              </a:rPr>
              <a:t>физикасымен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металлургиямен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т.б. 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  <a:hlinkClick r:id="rId6" tooltip="Физика"/>
              </a:rPr>
              <a:t>физика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салаларымен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тығыз байланысты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chemeClr val="tx1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gdb.rferl.org/EF6E1E6C-867B-40F9-B86A-5844E703C13E_mw1024_s_n.GIF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857224" y="3643314"/>
            <a:ext cx="2857520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skernews.kz/wp-content/uploads/2015/03/1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6858048" cy="5143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14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Тема14</Template>
  <TotalTime>8</TotalTime>
  <Words>232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Тема14</vt:lpstr>
      <vt:lpstr>Презентация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Free</dc:creator>
  <cp:lastModifiedBy>Free</cp:lastModifiedBy>
  <cp:revision>21</cp:revision>
  <dcterms:created xsi:type="dcterms:W3CDTF">2015-11-30T08:12:15Z</dcterms:created>
  <dcterms:modified xsi:type="dcterms:W3CDTF">2015-11-30T08:20:05Z</dcterms:modified>
</cp:coreProperties>
</file>